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Lst>
  <p:notesMasterIdLst>
    <p:notesMasterId r:id="rId5"/>
  </p:notesMasterIdLst>
  <p:handoutMasterIdLst>
    <p:handoutMasterId r:id="rId6"/>
  </p:handoutMasterIdLst>
  <p:sldIdLst>
    <p:sldId id="257" r:id="rId4"/>
  </p:sldIdLst>
  <p:sldSz cx="32399288" cy="45720000"/>
  <p:notesSz cx="6797675" cy="9926638"/>
  <p:custDataLst>
    <p:tags r:id="rId7"/>
  </p:custDataLst>
  <p:defaultTextStyle>
    <a:defPPr>
      <a:defRPr lang="en-US"/>
    </a:defPPr>
    <a:lvl1pPr algn="l" rtl="0" eaLnBrk="0" fontAlgn="base" hangingPunct="0">
      <a:spcBef>
        <a:spcPct val="0"/>
      </a:spcBef>
      <a:spcAft>
        <a:spcPct val="0"/>
      </a:spcAft>
      <a:defRPr sz="8764" kern="1200">
        <a:solidFill>
          <a:schemeClr val="tx1"/>
        </a:solidFill>
        <a:latin typeface="Arial" panose="020B0604020202020204" pitchFamily="34" charset="0"/>
        <a:ea typeface="+mn-ea"/>
        <a:cs typeface="+mn-cs"/>
      </a:defRPr>
    </a:lvl1pPr>
    <a:lvl2pPr marL="464901" indent="23754" algn="l" rtl="0" eaLnBrk="0" fontAlgn="base" hangingPunct="0">
      <a:spcBef>
        <a:spcPct val="0"/>
      </a:spcBef>
      <a:spcAft>
        <a:spcPct val="0"/>
      </a:spcAft>
      <a:defRPr sz="8764" kern="1200">
        <a:solidFill>
          <a:schemeClr val="tx1"/>
        </a:solidFill>
        <a:latin typeface="Arial" panose="020B0604020202020204" pitchFamily="34" charset="0"/>
        <a:ea typeface="+mn-ea"/>
        <a:cs typeface="+mn-cs"/>
      </a:defRPr>
    </a:lvl2pPr>
    <a:lvl3pPr marL="929803" indent="47508" algn="l" rtl="0" eaLnBrk="0" fontAlgn="base" hangingPunct="0">
      <a:spcBef>
        <a:spcPct val="0"/>
      </a:spcBef>
      <a:spcAft>
        <a:spcPct val="0"/>
      </a:spcAft>
      <a:defRPr sz="8764" kern="1200">
        <a:solidFill>
          <a:schemeClr val="tx1"/>
        </a:solidFill>
        <a:latin typeface="Arial" panose="020B0604020202020204" pitchFamily="34" charset="0"/>
        <a:ea typeface="+mn-ea"/>
        <a:cs typeface="+mn-cs"/>
      </a:defRPr>
    </a:lvl3pPr>
    <a:lvl4pPr marL="1394704" indent="71262" algn="l" rtl="0" eaLnBrk="0" fontAlgn="base" hangingPunct="0">
      <a:spcBef>
        <a:spcPct val="0"/>
      </a:spcBef>
      <a:spcAft>
        <a:spcPct val="0"/>
      </a:spcAft>
      <a:defRPr sz="8764" kern="1200">
        <a:solidFill>
          <a:schemeClr val="tx1"/>
        </a:solidFill>
        <a:latin typeface="Arial" panose="020B0604020202020204" pitchFamily="34" charset="0"/>
        <a:ea typeface="+mn-ea"/>
        <a:cs typeface="+mn-cs"/>
      </a:defRPr>
    </a:lvl4pPr>
    <a:lvl5pPr marL="1859605" indent="95016" algn="l" rtl="0" eaLnBrk="0" fontAlgn="base" hangingPunct="0">
      <a:spcBef>
        <a:spcPct val="0"/>
      </a:spcBef>
      <a:spcAft>
        <a:spcPct val="0"/>
      </a:spcAft>
      <a:defRPr sz="8764" kern="1200">
        <a:solidFill>
          <a:schemeClr val="tx1"/>
        </a:solidFill>
        <a:latin typeface="Arial" panose="020B0604020202020204" pitchFamily="34" charset="0"/>
        <a:ea typeface="+mn-ea"/>
        <a:cs typeface="+mn-cs"/>
      </a:defRPr>
    </a:lvl5pPr>
    <a:lvl6pPr marL="2443277" algn="l" defTabSz="977311" rtl="0" eaLnBrk="1" latinLnBrk="0" hangingPunct="1">
      <a:defRPr sz="8764" kern="1200">
        <a:solidFill>
          <a:schemeClr val="tx1"/>
        </a:solidFill>
        <a:latin typeface="Arial" panose="020B0604020202020204" pitchFamily="34" charset="0"/>
        <a:ea typeface="+mn-ea"/>
        <a:cs typeface="+mn-cs"/>
      </a:defRPr>
    </a:lvl6pPr>
    <a:lvl7pPr marL="2931932" algn="l" defTabSz="977311" rtl="0" eaLnBrk="1" latinLnBrk="0" hangingPunct="1">
      <a:defRPr sz="8764" kern="1200">
        <a:solidFill>
          <a:schemeClr val="tx1"/>
        </a:solidFill>
        <a:latin typeface="Arial" panose="020B0604020202020204" pitchFamily="34" charset="0"/>
        <a:ea typeface="+mn-ea"/>
        <a:cs typeface="+mn-cs"/>
      </a:defRPr>
    </a:lvl7pPr>
    <a:lvl8pPr marL="3420588" algn="l" defTabSz="977311" rtl="0" eaLnBrk="1" latinLnBrk="0" hangingPunct="1">
      <a:defRPr sz="8764" kern="1200">
        <a:solidFill>
          <a:schemeClr val="tx1"/>
        </a:solidFill>
        <a:latin typeface="Arial" panose="020B0604020202020204" pitchFamily="34" charset="0"/>
        <a:ea typeface="+mn-ea"/>
        <a:cs typeface="+mn-cs"/>
      </a:defRPr>
    </a:lvl8pPr>
    <a:lvl9pPr marL="3909243" algn="l" defTabSz="977311" rtl="0" eaLnBrk="1" latinLnBrk="0" hangingPunct="1">
      <a:defRPr sz="8764"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6717" userDrawn="1">
          <p15:clr>
            <a:srgbClr val="A4A3A4"/>
          </p15:clr>
        </p15:guide>
        <p15:guide id="2" orient="horz" pos="28050" userDrawn="1">
          <p15:clr>
            <a:srgbClr val="A4A3A4"/>
          </p15:clr>
        </p15:guide>
        <p15:guide id="3" orient="horz" pos="2983" userDrawn="1">
          <p15:clr>
            <a:srgbClr val="A4A3A4"/>
          </p15:clr>
        </p15:guide>
        <p15:guide id="4" pos="10205"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7EC"/>
    <a:srgbClr val="9ED8EA"/>
    <a:srgbClr val="A5BAE3"/>
    <a:srgbClr val="008080"/>
    <a:srgbClr val="6C0000"/>
    <a:srgbClr val="800000"/>
    <a:srgbClr val="FFCC99"/>
    <a:srgbClr val="FF9933"/>
    <a:srgbClr val="FF9966"/>
    <a:srgbClr val="CBF3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17" autoAdjust="0"/>
    <p:restoredTop sz="94713" autoAdjust="0"/>
  </p:normalViewPr>
  <p:slideViewPr>
    <p:cSldViewPr snapToGrid="0">
      <p:cViewPr>
        <p:scale>
          <a:sx n="30" d="100"/>
          <a:sy n="30" d="100"/>
        </p:scale>
        <p:origin x="2334" y="-444"/>
      </p:cViewPr>
      <p:guideLst>
        <p:guide orient="horz" pos="6717"/>
        <p:guide orient="horz" pos="28050"/>
        <p:guide orient="horz" pos="2983"/>
        <p:guide pos="10205"/>
      </p:guideLst>
    </p:cSldViewPr>
  </p:slideViewPr>
  <p:notesTextViewPr>
    <p:cViewPr>
      <p:scale>
        <a:sx n="100" d="100"/>
        <a:sy n="100" d="100"/>
      </p:scale>
      <p:origin x="0" y="0"/>
    </p:cViewPr>
  </p:notesTextViewPr>
  <p:notesViewPr>
    <p:cSldViewPr snapToGrid="0">
      <p:cViewPr varScale="1">
        <p:scale>
          <a:sx n="88" d="100"/>
          <a:sy n="88" d="100"/>
        </p:scale>
        <p:origin x="-391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tags" Target="tags/tag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2"/>
          </p:nvPr>
        </p:nvSpPr>
        <p:spPr>
          <a:xfrm>
            <a:off x="0" y="9428163"/>
            <a:ext cx="6797675" cy="496887"/>
          </a:xfrm>
          <a:prstGeom prst="rect">
            <a:avLst/>
          </a:prstGeom>
        </p:spPr>
        <p:txBody>
          <a:bodyPr vert="horz" lIns="95846" tIns="47923" rIns="95846" bIns="47923" rtlCol="0" anchor="b"/>
          <a:lstStyle>
            <a:lvl1pPr algn="l" eaLnBrk="1" hangingPunct="1">
              <a:defRPr sz="1300">
                <a:latin typeface="Arial" charset="0"/>
              </a:defRPr>
            </a:lvl1pPr>
          </a:lstStyle>
          <a:p>
            <a:pPr>
              <a:defRPr/>
            </a:pPr>
            <a:endParaRPr lang="fr-FR"/>
          </a:p>
        </p:txBody>
      </p:sp>
      <p:pic>
        <p:nvPicPr>
          <p:cNvPr id="6147" name="Image 5" descr="basp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364663"/>
            <a:ext cx="67976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
      </p:ext>
    </p:extLst>
  </p:cSld>
  <p:clrMap bg1="dk1" tx1="lt1" bg2="dk2"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5846" tIns="47923" rIns="95846" bIns="47923" numCol="1" anchor="t" anchorCtr="0" compatLnSpc="1">
            <a:prstTxWarp prst="textNoShape">
              <a:avLst/>
            </a:prstTxWarp>
          </a:bodyPr>
          <a:lstStyle>
            <a:lvl1pPr algn="l" eaLnBrk="1" hangingPunct="1">
              <a:defRPr sz="13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5846" tIns="47923" rIns="95846" bIns="47923"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081213" y="744538"/>
            <a:ext cx="263683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6463"/>
            <a:ext cx="5438775" cy="4465637"/>
          </a:xfrm>
          <a:prstGeom prst="rect">
            <a:avLst/>
          </a:prstGeom>
          <a:noFill/>
          <a:ln w="9525">
            <a:noFill/>
            <a:miter lim="800000"/>
            <a:headEnd/>
            <a:tailEnd/>
          </a:ln>
          <a:effectLst/>
        </p:spPr>
        <p:txBody>
          <a:bodyPr vert="horz" wrap="square" lIns="95846" tIns="47923" rIns="95846" bIns="479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5846" tIns="47923" rIns="95846" bIns="47923" numCol="1" anchor="b" anchorCtr="0" compatLnSpc="1">
            <a:prstTxWarp prst="textNoShape">
              <a:avLst/>
            </a:prstTxWarp>
          </a:bodyPr>
          <a:lstStyle>
            <a:lvl1pPr algn="l" eaLnBrk="1" hangingPunct="1">
              <a:defRPr sz="13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5846" tIns="47923" rIns="95846" bIns="47923" numCol="1" anchor="b" anchorCtr="0" compatLnSpc="1">
            <a:prstTxWarp prst="textNoShape">
              <a:avLst/>
            </a:prstTxWarp>
          </a:bodyPr>
          <a:lstStyle>
            <a:lvl1pPr algn="r" eaLnBrk="1" hangingPunct="1">
              <a:defRPr sz="1300">
                <a:latin typeface="Arial" charset="0"/>
              </a:defRPr>
            </a:lvl1pPr>
          </a:lstStyle>
          <a:p>
            <a:pPr>
              <a:defRPr/>
            </a:pPr>
            <a:fld id="{C10FA35F-166A-47BC-88F6-CACD386B7505}" type="slidenum">
              <a:rPr lang="en-US" altLang="en-US"/>
              <a:pPr>
                <a:defRPr/>
              </a:pPr>
              <a:t>‹#›</a:t>
            </a:fld>
            <a:endParaRPr lang="en-US" altLang="en-US"/>
          </a:p>
        </p:txBody>
      </p:sp>
    </p:spTree>
    <p:extLst>
      <p:ext uri="{BB962C8B-B14F-4D97-AF65-F5344CB8AC3E}">
        <p14:creationId xmlns:p14="http://schemas.microsoft.com/office/powerpoint/2010/main" val="1369314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76" kern="1200">
        <a:solidFill>
          <a:schemeClr val="tx1"/>
        </a:solidFill>
        <a:latin typeface="Arial" charset="0"/>
        <a:ea typeface="+mn-ea"/>
        <a:cs typeface="+mn-cs"/>
      </a:defRPr>
    </a:lvl1pPr>
    <a:lvl2pPr marL="464901" algn="l" rtl="0" eaLnBrk="0" fontAlgn="base" hangingPunct="0">
      <a:spcBef>
        <a:spcPct val="30000"/>
      </a:spcBef>
      <a:spcAft>
        <a:spcPct val="0"/>
      </a:spcAft>
      <a:defRPr sz="1176" kern="1200">
        <a:solidFill>
          <a:schemeClr val="tx1"/>
        </a:solidFill>
        <a:latin typeface="Arial" charset="0"/>
        <a:ea typeface="+mn-ea"/>
        <a:cs typeface="+mn-cs"/>
      </a:defRPr>
    </a:lvl2pPr>
    <a:lvl3pPr marL="929803" algn="l" rtl="0" eaLnBrk="0" fontAlgn="base" hangingPunct="0">
      <a:spcBef>
        <a:spcPct val="30000"/>
      </a:spcBef>
      <a:spcAft>
        <a:spcPct val="0"/>
      </a:spcAft>
      <a:defRPr sz="1176" kern="1200">
        <a:solidFill>
          <a:schemeClr val="tx1"/>
        </a:solidFill>
        <a:latin typeface="Arial" charset="0"/>
        <a:ea typeface="+mn-ea"/>
        <a:cs typeface="+mn-cs"/>
      </a:defRPr>
    </a:lvl3pPr>
    <a:lvl4pPr marL="1394704" algn="l" rtl="0" eaLnBrk="0" fontAlgn="base" hangingPunct="0">
      <a:spcBef>
        <a:spcPct val="30000"/>
      </a:spcBef>
      <a:spcAft>
        <a:spcPct val="0"/>
      </a:spcAft>
      <a:defRPr sz="1176" kern="1200">
        <a:solidFill>
          <a:schemeClr val="tx1"/>
        </a:solidFill>
        <a:latin typeface="Arial" charset="0"/>
        <a:ea typeface="+mn-ea"/>
        <a:cs typeface="+mn-cs"/>
      </a:defRPr>
    </a:lvl4pPr>
    <a:lvl5pPr marL="1859605" algn="l" rtl="0" eaLnBrk="0" fontAlgn="base" hangingPunct="0">
      <a:spcBef>
        <a:spcPct val="30000"/>
      </a:spcBef>
      <a:spcAft>
        <a:spcPct val="0"/>
      </a:spcAft>
      <a:defRPr sz="1176" kern="1200">
        <a:solidFill>
          <a:schemeClr val="tx1"/>
        </a:solidFill>
        <a:latin typeface="Arial" charset="0"/>
        <a:ea typeface="+mn-ea"/>
        <a:cs typeface="+mn-cs"/>
      </a:defRPr>
    </a:lvl5pPr>
    <a:lvl6pPr marL="2324778" algn="l" defTabSz="929912" rtl="0" eaLnBrk="1" latinLnBrk="0" hangingPunct="1">
      <a:defRPr sz="1176" kern="1200">
        <a:solidFill>
          <a:schemeClr val="tx1"/>
        </a:solidFill>
        <a:latin typeface="+mn-lt"/>
        <a:ea typeface="+mn-ea"/>
        <a:cs typeface="+mn-cs"/>
      </a:defRPr>
    </a:lvl6pPr>
    <a:lvl7pPr marL="2789734" algn="l" defTabSz="929912" rtl="0" eaLnBrk="1" latinLnBrk="0" hangingPunct="1">
      <a:defRPr sz="1176" kern="1200">
        <a:solidFill>
          <a:schemeClr val="tx1"/>
        </a:solidFill>
        <a:latin typeface="+mn-lt"/>
        <a:ea typeface="+mn-ea"/>
        <a:cs typeface="+mn-cs"/>
      </a:defRPr>
    </a:lvl7pPr>
    <a:lvl8pPr marL="3254689" algn="l" defTabSz="929912" rtl="0" eaLnBrk="1" latinLnBrk="0" hangingPunct="1">
      <a:defRPr sz="1176" kern="1200">
        <a:solidFill>
          <a:schemeClr val="tx1"/>
        </a:solidFill>
        <a:latin typeface="+mn-lt"/>
        <a:ea typeface="+mn-ea"/>
        <a:cs typeface="+mn-cs"/>
      </a:defRPr>
    </a:lvl8pPr>
    <a:lvl9pPr marL="3719644" algn="l" defTabSz="929912"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defRPr>
            </a:lvl1pPr>
            <a:lvl2pPr marL="741363" indent="-284163">
              <a:spcBef>
                <a:spcPct val="30000"/>
              </a:spcBef>
              <a:defRPr sz="1100">
                <a:solidFill>
                  <a:schemeClr val="tx1"/>
                </a:solidFill>
                <a:latin typeface="Arial" panose="020B0604020202020204" pitchFamily="34" charset="0"/>
              </a:defRPr>
            </a:lvl2pPr>
            <a:lvl3pPr marL="1141413" indent="-227013">
              <a:spcBef>
                <a:spcPct val="30000"/>
              </a:spcBef>
              <a:defRPr sz="1100">
                <a:solidFill>
                  <a:schemeClr val="tx1"/>
                </a:solidFill>
                <a:latin typeface="Arial" panose="020B0604020202020204" pitchFamily="34" charset="0"/>
              </a:defRPr>
            </a:lvl3pPr>
            <a:lvl4pPr marL="1598613" indent="-227013">
              <a:spcBef>
                <a:spcPct val="30000"/>
              </a:spcBef>
              <a:defRPr sz="1100">
                <a:solidFill>
                  <a:schemeClr val="tx1"/>
                </a:solidFill>
                <a:latin typeface="Arial" panose="020B0604020202020204" pitchFamily="34" charset="0"/>
              </a:defRPr>
            </a:lvl4pPr>
            <a:lvl5pPr marL="2055813" indent="-227013">
              <a:spcBef>
                <a:spcPct val="30000"/>
              </a:spcBef>
              <a:defRPr sz="1100">
                <a:solidFill>
                  <a:schemeClr val="tx1"/>
                </a:solidFill>
                <a:latin typeface="Arial" panose="020B0604020202020204" pitchFamily="34" charset="0"/>
              </a:defRPr>
            </a:lvl5pPr>
            <a:lvl6pPr marL="2513013" indent="-227013" eaLnBrk="0" fontAlgn="base" hangingPunct="0">
              <a:spcBef>
                <a:spcPct val="30000"/>
              </a:spcBef>
              <a:spcAft>
                <a:spcPct val="0"/>
              </a:spcAft>
              <a:defRPr sz="1100">
                <a:solidFill>
                  <a:schemeClr val="tx1"/>
                </a:solidFill>
                <a:latin typeface="Arial" panose="020B0604020202020204" pitchFamily="34" charset="0"/>
              </a:defRPr>
            </a:lvl6pPr>
            <a:lvl7pPr marL="2970213" indent="-227013" eaLnBrk="0" fontAlgn="base" hangingPunct="0">
              <a:spcBef>
                <a:spcPct val="30000"/>
              </a:spcBef>
              <a:spcAft>
                <a:spcPct val="0"/>
              </a:spcAft>
              <a:defRPr sz="1100">
                <a:solidFill>
                  <a:schemeClr val="tx1"/>
                </a:solidFill>
                <a:latin typeface="Arial" panose="020B0604020202020204" pitchFamily="34" charset="0"/>
              </a:defRPr>
            </a:lvl7pPr>
            <a:lvl8pPr marL="3427413" indent="-227013" eaLnBrk="0" fontAlgn="base" hangingPunct="0">
              <a:spcBef>
                <a:spcPct val="30000"/>
              </a:spcBef>
              <a:spcAft>
                <a:spcPct val="0"/>
              </a:spcAft>
              <a:defRPr sz="1100">
                <a:solidFill>
                  <a:schemeClr val="tx1"/>
                </a:solidFill>
                <a:latin typeface="Arial" panose="020B0604020202020204" pitchFamily="34" charset="0"/>
              </a:defRPr>
            </a:lvl8pPr>
            <a:lvl9pPr marL="3884613" indent="-227013"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B7BF3C29-5447-4ED8-8F7B-1DE14C9113CB}" type="slidenum">
              <a:rPr lang="en-US" altLang="en-US" sz="1300" smtClean="0"/>
              <a:pPr>
                <a:spcBef>
                  <a:spcPct val="0"/>
                </a:spcBef>
              </a:pPr>
              <a:t>1</a:t>
            </a:fld>
            <a:endParaRPr lang="en-US" altLang="en-US" sz="1300"/>
          </a:p>
        </p:txBody>
      </p:sp>
      <p:sp>
        <p:nvSpPr>
          <p:cNvPr id="8195" name="Rectangle 2"/>
          <p:cNvSpPr>
            <a:spLocks noGrp="1" noRot="1" noChangeAspect="1" noChangeArrowheads="1" noTextEdit="1"/>
          </p:cNvSpPr>
          <p:nvPr>
            <p:ph type="sldImg"/>
          </p:nvPr>
        </p:nvSpPr>
        <p:spPr>
          <a:xfrm>
            <a:off x="2081213" y="744538"/>
            <a:ext cx="2636837" cy="3722687"/>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panose="020B0604020202020204" pitchFamily="34" charset="0"/>
            </a:endParaRPr>
          </a:p>
        </p:txBody>
      </p:sp>
    </p:spTree>
    <p:extLst>
      <p:ext uri="{BB962C8B-B14F-4D97-AF65-F5344CB8AC3E}">
        <p14:creationId xmlns:p14="http://schemas.microsoft.com/office/powerpoint/2010/main" val="2541687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60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20475" y="1820934"/>
            <a:ext cx="10658779" cy="7746596"/>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12666538" y="1820934"/>
            <a:ext cx="18112278" cy="390195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620475" y="9567532"/>
            <a:ext cx="10658779" cy="312729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2025BAE-3ADF-4D3B-8D13-25146781F07D}" type="datetimeFigureOut">
              <a:rPr lang="fr-FR"/>
              <a:pPr>
                <a:defRPr/>
              </a:pPr>
              <a:t>28/01/2026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4F94A2C-978E-4AE4-B2B0-99BDF86D0277}" type="slidenum">
              <a:rPr lang="fr-FR" altLang="en-US"/>
              <a:pPr>
                <a:defRPr/>
              </a:pPr>
              <a:t>‹#›</a:t>
            </a:fld>
            <a:endParaRPr lang="fr-FR" altLang="en-US"/>
          </a:p>
        </p:txBody>
      </p:sp>
    </p:spTree>
    <p:extLst>
      <p:ext uri="{BB962C8B-B14F-4D97-AF65-F5344CB8AC3E}">
        <p14:creationId xmlns:p14="http://schemas.microsoft.com/office/powerpoint/2010/main" val="373124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51105" y="32003661"/>
            <a:ext cx="19438893" cy="3779200"/>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6351105" y="4084387"/>
            <a:ext cx="19438893" cy="2743267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51105" y="35782864"/>
            <a:ext cx="19438893" cy="5364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E825C03-2A74-45A9-B512-482B1BC53CF7}" type="datetimeFigureOut">
              <a:rPr lang="fr-FR"/>
              <a:pPr>
                <a:defRPr/>
              </a:pPr>
              <a:t>28/01/2026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CE92057-542D-4030-80C5-75FAB639C860}" type="slidenum">
              <a:rPr lang="fr-FR" altLang="en-US"/>
              <a:pPr>
                <a:defRPr/>
              </a:pPr>
              <a:t>‹#›</a:t>
            </a:fld>
            <a:endParaRPr lang="fr-FR" altLang="en-US"/>
          </a:p>
        </p:txBody>
      </p:sp>
    </p:spTree>
    <p:extLst>
      <p:ext uri="{BB962C8B-B14F-4D97-AF65-F5344CB8AC3E}">
        <p14:creationId xmlns:p14="http://schemas.microsoft.com/office/powerpoint/2010/main" val="84106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2515F3E3-5E0B-40B2-97CF-2FA2D14D68F6}" type="datetimeFigureOut">
              <a:rPr lang="fr-FR"/>
              <a:pPr>
                <a:defRPr/>
              </a:pPr>
              <a:t>28/01/2026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3E395BC-3A29-465D-966A-8C9F3306D320}" type="slidenum">
              <a:rPr lang="fr-FR" altLang="en-US"/>
              <a:pPr>
                <a:defRPr/>
              </a:pPr>
              <a:t>‹#›</a:t>
            </a:fld>
            <a:endParaRPr lang="fr-FR" altLang="en-US"/>
          </a:p>
        </p:txBody>
      </p:sp>
    </p:spTree>
    <p:extLst>
      <p:ext uri="{BB962C8B-B14F-4D97-AF65-F5344CB8AC3E}">
        <p14:creationId xmlns:p14="http://schemas.microsoft.com/office/powerpoint/2010/main" val="1746853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pic>
        <p:nvPicPr>
          <p:cNvPr id="4" name="Image 6" descr="basp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5625" y="42908914"/>
            <a:ext cx="21295474" cy="165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texte vertical 2"/>
          <p:cNvSpPr>
            <a:spLocks noGrp="1"/>
          </p:cNvSpPr>
          <p:nvPr>
            <p:ph type="body" orient="vert" idx="1"/>
          </p:nvPr>
        </p:nvSpPr>
        <p:spPr>
          <a:xfrm>
            <a:off x="1620477" y="1831107"/>
            <a:ext cx="21706538" cy="3900933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14905BAD-E9A4-4890-8086-DE41170FB5FC}" type="datetimeFigureOut">
              <a:rPr lang="fr-FR"/>
              <a:pPr>
                <a:defRPr/>
              </a:pPr>
              <a:t>28/01/2026</a:t>
            </a:fld>
            <a:endParaRPr lang="fr-FR"/>
          </a:p>
        </p:txBody>
      </p:sp>
      <p:sp>
        <p:nvSpPr>
          <p:cNvPr id="6" name="Espace réservé du pied de page 4"/>
          <p:cNvSpPr>
            <a:spLocks noGrp="1"/>
          </p:cNvSpPr>
          <p:nvPr>
            <p:ph type="ftr" sz="quarter" idx="11"/>
          </p:nvPr>
        </p:nvSpPr>
        <p:spPr>
          <a:xfrm>
            <a:off x="5890780" y="42374841"/>
            <a:ext cx="21687853" cy="2434693"/>
          </a:xfr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ECCED41-D121-4926-ABC6-DAF5A225698C}" type="slidenum">
              <a:rPr lang="fr-FR" altLang="en-US"/>
              <a:pPr>
                <a:defRPr/>
              </a:pPr>
              <a:t>‹#›</a:t>
            </a:fld>
            <a:endParaRPr lang="fr-FR" altLang="en-US"/>
          </a:p>
        </p:txBody>
      </p:sp>
    </p:spTree>
    <p:extLst>
      <p:ext uri="{BB962C8B-B14F-4D97-AF65-F5344CB8AC3E}">
        <p14:creationId xmlns:p14="http://schemas.microsoft.com/office/powerpoint/2010/main" val="222584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430713" y="14202939"/>
            <a:ext cx="27537866" cy="9799807"/>
          </a:xfrm>
        </p:spPr>
        <p:txBody>
          <a:bodyPr/>
          <a:lstStyle/>
          <a:p>
            <a:r>
              <a:rPr lang="fr-FR"/>
              <a:t>Cliquez pour modifier le style du titre</a:t>
            </a:r>
          </a:p>
        </p:txBody>
      </p:sp>
      <p:sp>
        <p:nvSpPr>
          <p:cNvPr id="3" name="Sous-titre 2"/>
          <p:cNvSpPr>
            <a:spLocks noGrp="1"/>
          </p:cNvSpPr>
          <p:nvPr>
            <p:ph type="subTitle" idx="1"/>
          </p:nvPr>
        </p:nvSpPr>
        <p:spPr>
          <a:xfrm>
            <a:off x="4859724" y="25908456"/>
            <a:ext cx="22679841" cy="1168347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B4A4D98D-DD8F-42F9-BEAC-2AD979F3D3F4}" type="datetimeFigureOut">
              <a:rPr lang="fr-FR"/>
              <a:pPr>
                <a:defRPr/>
              </a:pPr>
              <a:t>28/01/2026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2B46FEC-F750-4FC9-A9A4-5DF4A596CC27}" type="slidenum">
              <a:rPr lang="fr-FR" altLang="en-US"/>
              <a:pPr>
                <a:defRPr/>
              </a:pPr>
              <a:t>‹#›</a:t>
            </a:fld>
            <a:endParaRPr lang="fr-FR" altLang="en-US"/>
          </a:p>
        </p:txBody>
      </p:sp>
    </p:spTree>
    <p:extLst>
      <p:ext uri="{BB962C8B-B14F-4D97-AF65-F5344CB8AC3E}">
        <p14:creationId xmlns:p14="http://schemas.microsoft.com/office/powerpoint/2010/main" val="1371389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0F20DDB-D3D5-451C-B4FA-F43038CFD19F}" type="datetimeFigureOut">
              <a:rPr lang="fr-FR"/>
              <a:pPr>
                <a:defRPr/>
              </a:pPr>
              <a:t>28/01/2026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945DE90-ABB7-4ADA-8E86-006C53CA337C}" type="slidenum">
              <a:rPr lang="fr-FR" altLang="en-US"/>
              <a:pPr>
                <a:defRPr/>
              </a:pPr>
              <a:t>‹#›</a:t>
            </a:fld>
            <a:endParaRPr lang="fr-FR" altLang="en-US"/>
          </a:p>
        </p:txBody>
      </p:sp>
    </p:spTree>
    <p:extLst>
      <p:ext uri="{BB962C8B-B14F-4D97-AF65-F5344CB8AC3E}">
        <p14:creationId xmlns:p14="http://schemas.microsoft.com/office/powerpoint/2010/main" val="334753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559808" y="29379076"/>
            <a:ext cx="27539564" cy="9080929"/>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2559808" y="19377512"/>
            <a:ext cx="27539564" cy="1000156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E7DF266D-DC0F-4760-B2E1-51D2D23C6122}" type="datetimeFigureOut">
              <a:rPr lang="fr-FR"/>
              <a:pPr>
                <a:defRPr/>
              </a:pPr>
              <a:t>28/01/2026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FC683DB-33A8-4828-AC77-04C241D78BA2}" type="slidenum">
              <a:rPr lang="fr-FR" altLang="en-US"/>
              <a:pPr>
                <a:defRPr/>
              </a:pPr>
              <a:t>‹#›</a:t>
            </a:fld>
            <a:endParaRPr lang="fr-FR" altLang="en-US"/>
          </a:p>
        </p:txBody>
      </p:sp>
    </p:spTree>
    <p:extLst>
      <p:ext uri="{BB962C8B-B14F-4D97-AF65-F5344CB8AC3E}">
        <p14:creationId xmlns:p14="http://schemas.microsoft.com/office/powerpoint/2010/main" val="300022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620477" y="10667889"/>
            <a:ext cx="14497637" cy="301725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16281178" y="10667889"/>
            <a:ext cx="14497636" cy="301725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25DF0944-0004-4AD9-B75F-EAE31988D6C7}" type="datetimeFigureOut">
              <a:rPr lang="fr-FR"/>
              <a:pPr>
                <a:defRPr/>
              </a:pPr>
              <a:t>28/01/2026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2D6045C-1223-45C6-A739-1B6EFC547B54}" type="slidenum">
              <a:rPr lang="fr-FR" altLang="en-US"/>
              <a:pPr>
                <a:defRPr/>
              </a:pPr>
              <a:t>‹#›</a:t>
            </a:fld>
            <a:endParaRPr lang="fr-FR" altLang="en-US"/>
          </a:p>
        </p:txBody>
      </p:sp>
    </p:spTree>
    <p:extLst>
      <p:ext uri="{BB962C8B-B14F-4D97-AF65-F5344CB8AC3E}">
        <p14:creationId xmlns:p14="http://schemas.microsoft.com/office/powerpoint/2010/main" val="2692960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1620476" y="10233847"/>
            <a:ext cx="14314187" cy="42657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1620476" y="14499647"/>
            <a:ext cx="14314187" cy="26340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16457833" y="10233847"/>
            <a:ext cx="14320981" cy="42657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16457833" y="14499647"/>
            <a:ext cx="14320981" cy="26340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A3C9F61B-AD5E-4F33-8C69-ECD7337879D5}" type="datetimeFigureOut">
              <a:rPr lang="fr-FR"/>
              <a:pPr>
                <a:defRPr/>
              </a:pPr>
              <a:t>28/01/2026</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35FFF96C-E5F6-4C8A-89E7-2997C50B123A}" type="slidenum">
              <a:rPr lang="fr-FR" altLang="en-US"/>
              <a:pPr>
                <a:defRPr/>
              </a:pPr>
              <a:t>‹#›</a:t>
            </a:fld>
            <a:endParaRPr lang="fr-FR" altLang="en-US"/>
          </a:p>
        </p:txBody>
      </p:sp>
    </p:spTree>
    <p:extLst>
      <p:ext uri="{BB962C8B-B14F-4D97-AF65-F5344CB8AC3E}">
        <p14:creationId xmlns:p14="http://schemas.microsoft.com/office/powerpoint/2010/main" val="772320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3CD34A7E-759F-4B52-8CBB-405BADF8C418}" type="datetimeFigureOut">
              <a:rPr lang="fr-FR"/>
              <a:pPr>
                <a:defRPr/>
              </a:pPr>
              <a:t>28/01/2026</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3057C38-6863-4229-9C03-59863CBF49DA}" type="slidenum">
              <a:rPr lang="fr-FR" altLang="en-US"/>
              <a:pPr>
                <a:defRPr/>
              </a:pPr>
              <a:t>‹#›</a:t>
            </a:fld>
            <a:endParaRPr lang="fr-FR" altLang="en-US"/>
          </a:p>
        </p:txBody>
      </p:sp>
    </p:spTree>
    <p:extLst>
      <p:ext uri="{BB962C8B-B14F-4D97-AF65-F5344CB8AC3E}">
        <p14:creationId xmlns:p14="http://schemas.microsoft.com/office/powerpoint/2010/main" val="198032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620475" y="1831106"/>
            <a:ext cx="29158340" cy="7619435"/>
          </a:xfrm>
          <a:prstGeom prst="rect">
            <a:avLst/>
          </a:prstGeom>
        </p:spPr>
        <p:txBody>
          <a:bodyPr/>
          <a:lstStyle/>
          <a:p>
            <a:r>
              <a:rPr lang="fr-FR"/>
              <a:t>Cliquez pour modifier le style du titre</a:t>
            </a:r>
          </a:p>
        </p:txBody>
      </p:sp>
    </p:spTree>
    <p:extLst>
      <p:ext uri="{BB962C8B-B14F-4D97-AF65-F5344CB8AC3E}">
        <p14:creationId xmlns:p14="http://schemas.microsoft.com/office/powerpoint/2010/main" val="121512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FE1C22F-6B3F-4652-85D4-BE63FF82A2AE}" type="datetimeFigureOut">
              <a:rPr lang="fr-FR"/>
              <a:pPr>
                <a:defRPr/>
              </a:pPr>
              <a:t>28/01/2026</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E68DDB14-80FA-4382-A62F-F7C069E7E495}" type="slidenum">
              <a:rPr lang="fr-FR" altLang="en-US"/>
              <a:pPr>
                <a:defRPr/>
              </a:pPr>
              <a:t>‹#›</a:t>
            </a:fld>
            <a:endParaRPr lang="fr-FR" altLang="en-US"/>
          </a:p>
        </p:txBody>
      </p:sp>
    </p:spTree>
    <p:extLst>
      <p:ext uri="{BB962C8B-B14F-4D97-AF65-F5344CB8AC3E}">
        <p14:creationId xmlns:p14="http://schemas.microsoft.com/office/powerpoint/2010/main" val="3314833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20475" y="1820934"/>
            <a:ext cx="10658779" cy="7746596"/>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12666538" y="1820934"/>
            <a:ext cx="18112278" cy="390195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620475" y="9567532"/>
            <a:ext cx="10658779" cy="312729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3320981-5EC7-4B88-B39B-A7CF24BFB263}" type="datetimeFigureOut">
              <a:rPr lang="fr-FR"/>
              <a:pPr>
                <a:defRPr/>
              </a:pPr>
              <a:t>28/01/2026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62D6E65-D95D-47D4-892D-50CCC1224B9C}" type="slidenum">
              <a:rPr lang="fr-FR" altLang="en-US"/>
              <a:pPr>
                <a:defRPr/>
              </a:pPr>
              <a:t>‹#›</a:t>
            </a:fld>
            <a:endParaRPr lang="fr-FR" altLang="en-US"/>
          </a:p>
        </p:txBody>
      </p:sp>
    </p:spTree>
    <p:extLst>
      <p:ext uri="{BB962C8B-B14F-4D97-AF65-F5344CB8AC3E}">
        <p14:creationId xmlns:p14="http://schemas.microsoft.com/office/powerpoint/2010/main" val="1559152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51105" y="32003661"/>
            <a:ext cx="19438893" cy="3779200"/>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6351105" y="4084387"/>
            <a:ext cx="19438893" cy="2743267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51105" y="35782864"/>
            <a:ext cx="19438893" cy="5364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0B42520-DA0F-42E8-B3E0-04A3B890CD20}" type="datetimeFigureOut">
              <a:rPr lang="fr-FR"/>
              <a:pPr>
                <a:defRPr/>
              </a:pPr>
              <a:t>28/01/2026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DC17E96-CC4A-4F87-AA65-164D75FF5C66}" type="slidenum">
              <a:rPr lang="fr-FR" altLang="en-US"/>
              <a:pPr>
                <a:defRPr/>
              </a:pPr>
              <a:t>‹#›</a:t>
            </a:fld>
            <a:endParaRPr lang="fr-FR" altLang="en-US"/>
          </a:p>
        </p:txBody>
      </p:sp>
    </p:spTree>
    <p:extLst>
      <p:ext uri="{BB962C8B-B14F-4D97-AF65-F5344CB8AC3E}">
        <p14:creationId xmlns:p14="http://schemas.microsoft.com/office/powerpoint/2010/main" val="1910210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C2A2F274-E682-45A4-A338-C7C09F019539}" type="datetimeFigureOut">
              <a:rPr lang="fr-FR"/>
              <a:pPr>
                <a:defRPr/>
              </a:pPr>
              <a:t>28/01/2026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A01FF16-8DB0-41E6-90C5-3D18AAC5A134}" type="slidenum">
              <a:rPr lang="fr-FR" altLang="en-US"/>
              <a:pPr>
                <a:defRPr/>
              </a:pPr>
              <a:t>‹#›</a:t>
            </a:fld>
            <a:endParaRPr lang="fr-FR" altLang="en-US"/>
          </a:p>
        </p:txBody>
      </p:sp>
    </p:spTree>
    <p:extLst>
      <p:ext uri="{BB962C8B-B14F-4D97-AF65-F5344CB8AC3E}">
        <p14:creationId xmlns:p14="http://schemas.microsoft.com/office/powerpoint/2010/main" val="3039091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3490080" y="1831107"/>
            <a:ext cx="7288735" cy="39009336"/>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620477" y="1831107"/>
            <a:ext cx="21706538" cy="3900933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20B23B3E-AF0F-474E-A13C-C8050A9571C9}" type="datetimeFigureOut">
              <a:rPr lang="fr-FR"/>
              <a:pPr>
                <a:defRPr/>
              </a:pPr>
              <a:t>28/01/2026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E12DE70-6703-43AC-8F42-BBC88B89D147}" type="slidenum">
              <a:rPr lang="fr-FR" altLang="en-US"/>
              <a:pPr>
                <a:defRPr/>
              </a:pPr>
              <a:t>‹#›</a:t>
            </a:fld>
            <a:endParaRPr lang="fr-FR" altLang="en-US"/>
          </a:p>
        </p:txBody>
      </p:sp>
    </p:spTree>
    <p:extLst>
      <p:ext uri="{BB962C8B-B14F-4D97-AF65-F5344CB8AC3E}">
        <p14:creationId xmlns:p14="http://schemas.microsoft.com/office/powerpoint/2010/main" val="326047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430713" y="14202939"/>
            <a:ext cx="27537866" cy="9799807"/>
          </a:xfrm>
        </p:spPr>
        <p:txBody>
          <a:bodyPr/>
          <a:lstStyle/>
          <a:p>
            <a:r>
              <a:rPr lang="fr-FR"/>
              <a:t>Cliquez pour modifier le style du titre</a:t>
            </a:r>
          </a:p>
        </p:txBody>
      </p:sp>
      <p:sp>
        <p:nvSpPr>
          <p:cNvPr id="3" name="Sous-titre 2"/>
          <p:cNvSpPr>
            <a:spLocks noGrp="1"/>
          </p:cNvSpPr>
          <p:nvPr>
            <p:ph type="subTitle" idx="1"/>
          </p:nvPr>
        </p:nvSpPr>
        <p:spPr>
          <a:xfrm>
            <a:off x="4859724" y="25908456"/>
            <a:ext cx="22679841" cy="1168347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76A94EA5-DBD2-403C-950A-09C72DEDDB6F}" type="datetimeFigureOut">
              <a:rPr lang="fr-FR"/>
              <a:pPr>
                <a:defRPr/>
              </a:pPr>
              <a:t>28/01/2026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96527E3-5C77-4FD2-9492-2355C9C451AD}" type="slidenum">
              <a:rPr lang="fr-FR" altLang="en-US"/>
              <a:pPr>
                <a:defRPr/>
              </a:pPr>
              <a:t>‹#›</a:t>
            </a:fld>
            <a:endParaRPr lang="fr-FR" altLang="en-US"/>
          </a:p>
        </p:txBody>
      </p:sp>
    </p:spTree>
    <p:extLst>
      <p:ext uri="{BB962C8B-B14F-4D97-AF65-F5344CB8AC3E}">
        <p14:creationId xmlns:p14="http://schemas.microsoft.com/office/powerpoint/2010/main" val="359949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A3B340D8-733A-415E-B544-953C4DF38696}" type="datetimeFigureOut">
              <a:rPr lang="fr-FR"/>
              <a:pPr>
                <a:defRPr/>
              </a:pPr>
              <a:t>28/01/2026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447BD9-0079-4CA9-B315-58986CAF0393}" type="slidenum">
              <a:rPr lang="fr-FR" altLang="en-US"/>
              <a:pPr>
                <a:defRPr/>
              </a:pPr>
              <a:t>‹#›</a:t>
            </a:fld>
            <a:endParaRPr lang="fr-FR" altLang="en-US"/>
          </a:p>
        </p:txBody>
      </p:sp>
    </p:spTree>
    <p:extLst>
      <p:ext uri="{BB962C8B-B14F-4D97-AF65-F5344CB8AC3E}">
        <p14:creationId xmlns:p14="http://schemas.microsoft.com/office/powerpoint/2010/main" val="296811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559808" y="29379076"/>
            <a:ext cx="27539564" cy="9080929"/>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2559808" y="19377512"/>
            <a:ext cx="27539564" cy="1000156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1F14AFB-713E-41EE-8067-238AC50D6921}" type="datetimeFigureOut">
              <a:rPr lang="fr-FR"/>
              <a:pPr>
                <a:defRPr/>
              </a:pPr>
              <a:t>28/01/2026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5B19FA8-1525-4F7A-A876-F9882D6327E3}" type="slidenum">
              <a:rPr lang="fr-FR" altLang="en-US"/>
              <a:pPr>
                <a:defRPr/>
              </a:pPr>
              <a:t>‹#›</a:t>
            </a:fld>
            <a:endParaRPr lang="fr-FR" altLang="en-US"/>
          </a:p>
        </p:txBody>
      </p:sp>
    </p:spTree>
    <p:extLst>
      <p:ext uri="{BB962C8B-B14F-4D97-AF65-F5344CB8AC3E}">
        <p14:creationId xmlns:p14="http://schemas.microsoft.com/office/powerpoint/2010/main" val="216227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620477" y="10667889"/>
            <a:ext cx="14497637" cy="301725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16281178" y="10667889"/>
            <a:ext cx="14497636" cy="3017255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C2829538-D687-42F0-878F-DD3F5069DBF3}" type="datetimeFigureOut">
              <a:rPr lang="fr-FR"/>
              <a:pPr>
                <a:defRPr/>
              </a:pPr>
              <a:t>28/01/2026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9EEC086-9C52-4728-A06E-9613E28396F6}" type="slidenum">
              <a:rPr lang="fr-FR" altLang="en-US"/>
              <a:pPr>
                <a:defRPr/>
              </a:pPr>
              <a:t>‹#›</a:t>
            </a:fld>
            <a:endParaRPr lang="fr-FR" altLang="en-US"/>
          </a:p>
        </p:txBody>
      </p:sp>
    </p:spTree>
    <p:extLst>
      <p:ext uri="{BB962C8B-B14F-4D97-AF65-F5344CB8AC3E}">
        <p14:creationId xmlns:p14="http://schemas.microsoft.com/office/powerpoint/2010/main" val="152367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1620476" y="10233847"/>
            <a:ext cx="14314187" cy="42657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1620476" y="14499647"/>
            <a:ext cx="14314187" cy="26340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16457833" y="10233847"/>
            <a:ext cx="14320981" cy="42657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16457833" y="14499647"/>
            <a:ext cx="14320981" cy="26340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FC1AAEE8-67EF-4965-B7E2-2A4DEAEA7CE8}" type="datetimeFigureOut">
              <a:rPr lang="fr-FR"/>
              <a:pPr>
                <a:defRPr/>
              </a:pPr>
              <a:t>28/01/2026</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A80B6F2-CA6E-4554-885F-285903D94FB8}" type="slidenum">
              <a:rPr lang="fr-FR" altLang="en-US"/>
              <a:pPr>
                <a:defRPr/>
              </a:pPr>
              <a:t>‹#›</a:t>
            </a:fld>
            <a:endParaRPr lang="fr-FR" altLang="en-US"/>
          </a:p>
        </p:txBody>
      </p:sp>
    </p:spTree>
    <p:extLst>
      <p:ext uri="{BB962C8B-B14F-4D97-AF65-F5344CB8AC3E}">
        <p14:creationId xmlns:p14="http://schemas.microsoft.com/office/powerpoint/2010/main" val="35527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6416CCD4-550A-4A6E-B253-3F8FA89449E5}" type="datetimeFigureOut">
              <a:rPr lang="fr-FR"/>
              <a:pPr>
                <a:defRPr/>
              </a:pPr>
              <a:t>28/01/2026</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3216AA36-F9AC-439D-8B7B-7C994DA73D13}" type="slidenum">
              <a:rPr lang="fr-FR" altLang="en-US"/>
              <a:pPr>
                <a:defRPr/>
              </a:pPr>
              <a:t>‹#›</a:t>
            </a:fld>
            <a:endParaRPr lang="fr-FR" altLang="en-US"/>
          </a:p>
        </p:txBody>
      </p:sp>
    </p:spTree>
    <p:extLst>
      <p:ext uri="{BB962C8B-B14F-4D97-AF65-F5344CB8AC3E}">
        <p14:creationId xmlns:p14="http://schemas.microsoft.com/office/powerpoint/2010/main" val="409775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FFF5868-5EDF-47F1-85E3-A9128A97352B}" type="datetimeFigureOut">
              <a:rPr lang="fr-FR"/>
              <a:pPr>
                <a:defRPr/>
              </a:pPr>
              <a:t>28/01/2026</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7A4E48D9-C2E3-4D1B-80BC-34A775BF651E}" type="slidenum">
              <a:rPr lang="fr-FR" altLang="en-US"/>
              <a:pPr>
                <a:defRPr/>
              </a:pPr>
              <a:t>‹#›</a:t>
            </a:fld>
            <a:endParaRPr lang="fr-FR" altLang="en-US"/>
          </a:p>
        </p:txBody>
      </p:sp>
    </p:spTree>
    <p:extLst>
      <p:ext uri="{BB962C8B-B14F-4D97-AF65-F5344CB8AC3E}">
        <p14:creationId xmlns:p14="http://schemas.microsoft.com/office/powerpoint/2010/main" val="3075096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hyperlink" Target="http://www.megaprint.com/" TargetMode="External"/><Relationship Id="rId4" Type="http://schemas.openxmlformats.org/officeDocument/2006/relationships/hyperlink" Target="http://www.postersession.com/"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25160"/>
        </a:solidFill>
        <a:effectLst/>
      </p:bgPr>
    </p:bg>
    <p:spTree>
      <p:nvGrpSpPr>
        <p:cNvPr id="1" name=""/>
        <p:cNvGrpSpPr/>
        <p:nvPr/>
      </p:nvGrpSpPr>
      <p:grpSpPr>
        <a:xfrm>
          <a:off x="0" y="0"/>
          <a:ext cx="0" cy="0"/>
          <a:chOff x="0" y="0"/>
          <a:chExt cx="0" cy="0"/>
        </a:xfrm>
      </p:grpSpPr>
      <p:sp>
        <p:nvSpPr>
          <p:cNvPr id="1026" name="TextBox 1">
            <a:hlinkClick r:id="rId4"/>
          </p:cNvPr>
          <p:cNvSpPr txBox="1">
            <a:spLocks noChangeArrowheads="1"/>
          </p:cNvSpPr>
          <p:nvPr userDrawn="1"/>
        </p:nvSpPr>
        <p:spPr bwMode="auto">
          <a:xfrm rot="-5400000">
            <a:off x="26537628" y="45065640"/>
            <a:ext cx="310362" cy="10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005" tIns="43503" rIns="87005" bIns="43503">
            <a:spAutoFit/>
          </a:bodyPr>
          <a:lstStyle/>
          <a:p>
            <a:pPr algn="ctr" eaLnBrk="1" hangingPunct="1"/>
            <a:r>
              <a:rPr lang="en-US" altLang="en-US" sz="100">
                <a:hlinkClick r:id="rId4"/>
              </a:rPr>
              <a:t>www.postersession.com</a:t>
            </a:r>
            <a:endParaRPr lang="en-US" altLang="en-US" sz="100"/>
          </a:p>
        </p:txBody>
      </p:sp>
      <p:sp>
        <p:nvSpPr>
          <p:cNvPr id="1027" name="TextBox 3"/>
          <p:cNvSpPr txBox="1">
            <a:spLocks noChangeArrowheads="1"/>
          </p:cNvSpPr>
          <p:nvPr userDrawn="1"/>
        </p:nvSpPr>
        <p:spPr bwMode="auto">
          <a:xfrm rot="-5400000">
            <a:off x="26485113" y="45062250"/>
            <a:ext cx="415390" cy="10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05" tIns="43503" rIns="87005" bIns="43503">
            <a:spAutoFit/>
          </a:bodyPr>
          <a:lstStyle/>
          <a:p>
            <a:pPr algn="ctr" eaLnBrk="1" hangingPunct="1"/>
            <a:r>
              <a:rPr lang="en-US" altLang="en-US" sz="100">
                <a:hlinkClick r:id="rId4"/>
              </a:rPr>
              <a:t>www.postersession.com</a:t>
            </a:r>
            <a:endParaRPr lang="en-US" altLang="en-US" sz="100"/>
          </a:p>
        </p:txBody>
      </p:sp>
      <p:pic>
        <p:nvPicPr>
          <p:cNvPr id="1028" name="Picture 4">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r="38727"/>
          <a:stretch>
            <a:fillRect/>
          </a:stretch>
        </p:blipFill>
        <p:spPr bwMode="auto">
          <a:xfrm>
            <a:off x="24512644" y="45016383"/>
            <a:ext cx="4074965" cy="22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p:nvPr userDrawn="1"/>
        </p:nvSpPr>
        <p:spPr>
          <a:xfrm>
            <a:off x="28587609" y="44936693"/>
            <a:ext cx="2242557" cy="318688"/>
          </a:xfrm>
          <a:prstGeom prst="rect">
            <a:avLst/>
          </a:prstGeom>
          <a:noFill/>
        </p:spPr>
        <p:txBody>
          <a:bodyPr wrap="none" lIns="87005" tIns="43503" rIns="87005" bIns="43503">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defRPr/>
            </a:pPr>
            <a:r>
              <a:rPr lang="en-US" sz="1500" dirty="0">
                <a:solidFill>
                  <a:schemeClr val="bg1"/>
                </a:solidFill>
              </a:rPr>
              <a:t>www.postersession.com</a:t>
            </a:r>
          </a:p>
        </p:txBody>
      </p:sp>
      <p:sp>
        <p:nvSpPr>
          <p:cNvPr id="2" name="Title Placeholder 1"/>
          <p:cNvSpPr>
            <a:spLocks noGrp="1"/>
          </p:cNvSpPr>
          <p:nvPr>
            <p:ph type="title"/>
          </p:nvPr>
        </p:nvSpPr>
        <p:spPr>
          <a:xfrm>
            <a:off x="1620475" y="1831106"/>
            <a:ext cx="29158340" cy="7619435"/>
          </a:xfrm>
          <a:prstGeom prst="rect">
            <a:avLst/>
          </a:prstGeom>
        </p:spPr>
        <p:txBody>
          <a:bodyPr vert="horz" lIns="91440" tIns="45720" rIns="91440" bIns="45720" rtlCol="0" anchor="ctr">
            <a:normAutofit/>
          </a:bodyPr>
          <a:lstStyle/>
          <a:p>
            <a:r>
              <a:rPr lang="en-US"/>
              <a:t>Click to edit Master title style</a:t>
            </a:r>
            <a:endParaRPr lang="en-IN"/>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Lst>
  <p:txStyles>
    <p:titleStyle>
      <a:lvl1pPr algn="ctr" defTabSz="4175125" rtl="0" eaLnBrk="0" fontAlgn="base" hangingPunct="0">
        <a:spcBef>
          <a:spcPct val="0"/>
        </a:spcBef>
        <a:spcAft>
          <a:spcPct val="0"/>
        </a:spcAft>
        <a:defRPr sz="20100">
          <a:solidFill>
            <a:schemeClr val="tx2"/>
          </a:solidFill>
          <a:latin typeface="+mj-lt"/>
          <a:ea typeface="+mj-ea"/>
          <a:cs typeface="+mj-cs"/>
        </a:defRPr>
      </a:lvl1pPr>
      <a:lvl2pPr algn="ctr" defTabSz="4175125" rtl="0" eaLnBrk="0" fontAlgn="base" hangingPunct="0">
        <a:spcBef>
          <a:spcPct val="0"/>
        </a:spcBef>
        <a:spcAft>
          <a:spcPct val="0"/>
        </a:spcAft>
        <a:defRPr sz="20100">
          <a:solidFill>
            <a:schemeClr val="tx2"/>
          </a:solidFill>
          <a:latin typeface="Arial" charset="0"/>
        </a:defRPr>
      </a:lvl2pPr>
      <a:lvl3pPr algn="ctr" defTabSz="4175125" rtl="0" eaLnBrk="0" fontAlgn="base" hangingPunct="0">
        <a:spcBef>
          <a:spcPct val="0"/>
        </a:spcBef>
        <a:spcAft>
          <a:spcPct val="0"/>
        </a:spcAft>
        <a:defRPr sz="20100">
          <a:solidFill>
            <a:schemeClr val="tx2"/>
          </a:solidFill>
          <a:latin typeface="Arial" charset="0"/>
        </a:defRPr>
      </a:lvl3pPr>
      <a:lvl4pPr algn="ctr" defTabSz="4175125" rtl="0" eaLnBrk="0" fontAlgn="base" hangingPunct="0">
        <a:spcBef>
          <a:spcPct val="0"/>
        </a:spcBef>
        <a:spcAft>
          <a:spcPct val="0"/>
        </a:spcAft>
        <a:defRPr sz="20100">
          <a:solidFill>
            <a:schemeClr val="tx2"/>
          </a:solidFill>
          <a:latin typeface="Arial" charset="0"/>
        </a:defRPr>
      </a:lvl4pPr>
      <a:lvl5pPr algn="ctr" defTabSz="4175125" rtl="0" eaLnBrk="0" fontAlgn="base" hangingPunct="0">
        <a:spcBef>
          <a:spcPct val="0"/>
        </a:spcBef>
        <a:spcAft>
          <a:spcPct val="0"/>
        </a:spcAft>
        <a:defRPr sz="20100">
          <a:solidFill>
            <a:schemeClr val="tx2"/>
          </a:solidFill>
          <a:latin typeface="Arial" charset="0"/>
        </a:defRPr>
      </a:lvl5pPr>
      <a:lvl6pPr marL="435026" algn="ctr" defTabSz="4176550" rtl="0" fontAlgn="base">
        <a:spcBef>
          <a:spcPct val="0"/>
        </a:spcBef>
        <a:spcAft>
          <a:spcPct val="0"/>
        </a:spcAft>
        <a:defRPr sz="20100">
          <a:solidFill>
            <a:schemeClr val="tx2"/>
          </a:solidFill>
          <a:latin typeface="Arial" charset="0"/>
        </a:defRPr>
      </a:lvl6pPr>
      <a:lvl7pPr marL="870052" algn="ctr" defTabSz="4176550" rtl="0" fontAlgn="base">
        <a:spcBef>
          <a:spcPct val="0"/>
        </a:spcBef>
        <a:spcAft>
          <a:spcPct val="0"/>
        </a:spcAft>
        <a:defRPr sz="20100">
          <a:solidFill>
            <a:schemeClr val="tx2"/>
          </a:solidFill>
          <a:latin typeface="Arial" charset="0"/>
        </a:defRPr>
      </a:lvl7pPr>
      <a:lvl8pPr marL="1305077" algn="ctr" defTabSz="4176550" rtl="0" fontAlgn="base">
        <a:spcBef>
          <a:spcPct val="0"/>
        </a:spcBef>
        <a:spcAft>
          <a:spcPct val="0"/>
        </a:spcAft>
        <a:defRPr sz="20100">
          <a:solidFill>
            <a:schemeClr val="tx2"/>
          </a:solidFill>
          <a:latin typeface="Arial" charset="0"/>
        </a:defRPr>
      </a:lvl8pPr>
      <a:lvl9pPr marL="1740103" algn="ctr" defTabSz="4176550" rtl="0" fontAlgn="base">
        <a:spcBef>
          <a:spcPct val="0"/>
        </a:spcBef>
        <a:spcAft>
          <a:spcPct val="0"/>
        </a:spcAft>
        <a:defRPr sz="20100">
          <a:solidFill>
            <a:schemeClr val="tx2"/>
          </a:solidFill>
          <a:latin typeface="Arial" charset="0"/>
        </a:defRPr>
      </a:lvl9pPr>
    </p:titleStyle>
    <p:bodyStyle>
      <a:lvl1pPr marL="1565275" indent="-1565275" algn="l" defTabSz="4175125" rtl="0" eaLnBrk="0" fontAlgn="base" hangingPunct="0">
        <a:spcBef>
          <a:spcPct val="20000"/>
        </a:spcBef>
        <a:spcAft>
          <a:spcPct val="0"/>
        </a:spcAft>
        <a:buChar char="•"/>
        <a:defRPr sz="14700">
          <a:solidFill>
            <a:schemeClr val="tx1"/>
          </a:solidFill>
          <a:latin typeface="+mn-lt"/>
          <a:ea typeface="+mn-ea"/>
          <a:cs typeface="+mn-cs"/>
        </a:defRPr>
      </a:lvl1pPr>
      <a:lvl2pPr marL="3392488" indent="-1304925" algn="l" defTabSz="4175125" rtl="0" eaLnBrk="0" fontAlgn="base" hangingPunct="0">
        <a:spcBef>
          <a:spcPct val="20000"/>
        </a:spcBef>
        <a:spcAft>
          <a:spcPct val="0"/>
        </a:spcAft>
        <a:buChar char="–"/>
        <a:defRPr sz="12800">
          <a:solidFill>
            <a:schemeClr val="tx1"/>
          </a:solidFill>
          <a:latin typeface="+mn-lt"/>
        </a:defRPr>
      </a:lvl2pPr>
      <a:lvl3pPr marL="5219700" indent="-1042988" algn="l" defTabSz="4175125" rtl="0" eaLnBrk="0" fontAlgn="base" hangingPunct="0">
        <a:spcBef>
          <a:spcPct val="20000"/>
        </a:spcBef>
        <a:spcAft>
          <a:spcPct val="0"/>
        </a:spcAft>
        <a:buChar char="•"/>
        <a:defRPr sz="10900">
          <a:solidFill>
            <a:schemeClr val="tx1"/>
          </a:solidFill>
          <a:latin typeface="+mn-lt"/>
        </a:defRPr>
      </a:lvl3pPr>
      <a:lvl4pPr marL="7307263" indent="-1042988" algn="l" defTabSz="4175125" rtl="0" eaLnBrk="0" fontAlgn="base" hangingPunct="0">
        <a:spcBef>
          <a:spcPct val="20000"/>
        </a:spcBef>
        <a:spcAft>
          <a:spcPct val="0"/>
        </a:spcAft>
        <a:buChar char="–"/>
        <a:defRPr sz="9100">
          <a:solidFill>
            <a:schemeClr val="tx1"/>
          </a:solidFill>
          <a:latin typeface="+mn-lt"/>
        </a:defRPr>
      </a:lvl4pPr>
      <a:lvl5pPr marL="9396413" indent="-1042988" algn="l" defTabSz="4175125" rtl="0" eaLnBrk="0" fontAlgn="base" hangingPunct="0">
        <a:spcBef>
          <a:spcPct val="20000"/>
        </a:spcBef>
        <a:spcAft>
          <a:spcPct val="0"/>
        </a:spcAft>
        <a:buChar char="»"/>
        <a:defRPr sz="9100">
          <a:solidFill>
            <a:schemeClr val="tx1"/>
          </a:solidFill>
          <a:latin typeface="+mn-lt"/>
        </a:defRPr>
      </a:lvl5pPr>
      <a:lvl6pPr marL="9831886" indent="-1043760" algn="l" defTabSz="4176550" rtl="0" fontAlgn="base">
        <a:spcBef>
          <a:spcPct val="20000"/>
        </a:spcBef>
        <a:spcAft>
          <a:spcPct val="0"/>
        </a:spcAft>
        <a:buChar char="»"/>
        <a:defRPr sz="9100">
          <a:solidFill>
            <a:schemeClr val="tx1"/>
          </a:solidFill>
          <a:latin typeface="+mn-lt"/>
        </a:defRPr>
      </a:lvl6pPr>
      <a:lvl7pPr marL="10266911" indent="-1043760" algn="l" defTabSz="4176550" rtl="0" fontAlgn="base">
        <a:spcBef>
          <a:spcPct val="20000"/>
        </a:spcBef>
        <a:spcAft>
          <a:spcPct val="0"/>
        </a:spcAft>
        <a:buChar char="»"/>
        <a:defRPr sz="9100">
          <a:solidFill>
            <a:schemeClr val="tx1"/>
          </a:solidFill>
          <a:latin typeface="+mn-lt"/>
        </a:defRPr>
      </a:lvl7pPr>
      <a:lvl8pPr marL="10701937" indent="-1043760" algn="l" defTabSz="4176550" rtl="0" fontAlgn="base">
        <a:spcBef>
          <a:spcPct val="20000"/>
        </a:spcBef>
        <a:spcAft>
          <a:spcPct val="0"/>
        </a:spcAft>
        <a:buChar char="»"/>
        <a:defRPr sz="9100">
          <a:solidFill>
            <a:schemeClr val="tx1"/>
          </a:solidFill>
          <a:latin typeface="+mn-lt"/>
        </a:defRPr>
      </a:lvl8pPr>
      <a:lvl9pPr marL="11136963" indent="-1043760" algn="l" defTabSz="4176550" rtl="0" fontAlgn="base">
        <a:spcBef>
          <a:spcPct val="20000"/>
        </a:spcBef>
        <a:spcAft>
          <a:spcPct val="0"/>
        </a:spcAft>
        <a:buChar char="»"/>
        <a:defRPr sz="9100">
          <a:solidFill>
            <a:schemeClr val="tx1"/>
          </a:solidFill>
          <a:latin typeface="+mn-lt"/>
        </a:defRPr>
      </a:lvl9pPr>
    </p:bodyStyle>
    <p:otherStyle>
      <a:defPPr>
        <a:defRPr lang="en-US"/>
      </a:defPPr>
      <a:lvl1pPr marL="0" algn="l" defTabSz="870052" rtl="0" eaLnBrk="1" latinLnBrk="0" hangingPunct="1">
        <a:defRPr sz="1700" kern="1200">
          <a:solidFill>
            <a:schemeClr val="tx1"/>
          </a:solidFill>
          <a:latin typeface="+mn-lt"/>
          <a:ea typeface="+mn-ea"/>
          <a:cs typeface="+mn-cs"/>
        </a:defRPr>
      </a:lvl1pPr>
      <a:lvl2pPr marL="435026" algn="l" defTabSz="870052" rtl="0" eaLnBrk="1" latinLnBrk="0" hangingPunct="1">
        <a:defRPr sz="1700" kern="1200">
          <a:solidFill>
            <a:schemeClr val="tx1"/>
          </a:solidFill>
          <a:latin typeface="+mn-lt"/>
          <a:ea typeface="+mn-ea"/>
          <a:cs typeface="+mn-cs"/>
        </a:defRPr>
      </a:lvl2pPr>
      <a:lvl3pPr marL="870052" algn="l" defTabSz="870052" rtl="0" eaLnBrk="1" latinLnBrk="0" hangingPunct="1">
        <a:defRPr sz="1700" kern="1200">
          <a:solidFill>
            <a:schemeClr val="tx1"/>
          </a:solidFill>
          <a:latin typeface="+mn-lt"/>
          <a:ea typeface="+mn-ea"/>
          <a:cs typeface="+mn-cs"/>
        </a:defRPr>
      </a:lvl3pPr>
      <a:lvl4pPr marL="1305077" algn="l" defTabSz="870052" rtl="0" eaLnBrk="1" latinLnBrk="0" hangingPunct="1">
        <a:defRPr sz="1700" kern="1200">
          <a:solidFill>
            <a:schemeClr val="tx1"/>
          </a:solidFill>
          <a:latin typeface="+mn-lt"/>
          <a:ea typeface="+mn-ea"/>
          <a:cs typeface="+mn-cs"/>
        </a:defRPr>
      </a:lvl4pPr>
      <a:lvl5pPr marL="1740103" algn="l" defTabSz="870052" rtl="0" eaLnBrk="1" latinLnBrk="0" hangingPunct="1">
        <a:defRPr sz="1700" kern="1200">
          <a:solidFill>
            <a:schemeClr val="tx1"/>
          </a:solidFill>
          <a:latin typeface="+mn-lt"/>
          <a:ea typeface="+mn-ea"/>
          <a:cs typeface="+mn-cs"/>
        </a:defRPr>
      </a:lvl5pPr>
      <a:lvl6pPr marL="2175129" algn="l" defTabSz="870052" rtl="0" eaLnBrk="1" latinLnBrk="0" hangingPunct="1">
        <a:defRPr sz="1700" kern="1200">
          <a:solidFill>
            <a:schemeClr val="tx1"/>
          </a:solidFill>
          <a:latin typeface="+mn-lt"/>
          <a:ea typeface="+mn-ea"/>
          <a:cs typeface="+mn-cs"/>
        </a:defRPr>
      </a:lvl6pPr>
      <a:lvl7pPr marL="2610155" algn="l" defTabSz="870052" rtl="0" eaLnBrk="1" latinLnBrk="0" hangingPunct="1">
        <a:defRPr sz="1700" kern="1200">
          <a:solidFill>
            <a:schemeClr val="tx1"/>
          </a:solidFill>
          <a:latin typeface="+mn-lt"/>
          <a:ea typeface="+mn-ea"/>
          <a:cs typeface="+mn-cs"/>
        </a:defRPr>
      </a:lvl7pPr>
      <a:lvl8pPr marL="3045181" algn="l" defTabSz="870052" rtl="0" eaLnBrk="1" latinLnBrk="0" hangingPunct="1">
        <a:defRPr sz="1700" kern="1200">
          <a:solidFill>
            <a:schemeClr val="tx1"/>
          </a:solidFill>
          <a:latin typeface="+mn-lt"/>
          <a:ea typeface="+mn-ea"/>
          <a:cs typeface="+mn-cs"/>
        </a:defRPr>
      </a:lvl8pPr>
      <a:lvl9pPr marL="3480206" algn="l" defTabSz="870052"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25160"/>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1620475" y="1831106"/>
            <a:ext cx="29158340" cy="761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p>
        </p:txBody>
      </p:sp>
      <p:sp>
        <p:nvSpPr>
          <p:cNvPr id="2051" name="Espace réservé du texte 2"/>
          <p:cNvSpPr>
            <a:spLocks noGrp="1"/>
          </p:cNvSpPr>
          <p:nvPr>
            <p:ph type="body" idx="1"/>
          </p:nvPr>
        </p:nvSpPr>
        <p:spPr bwMode="auto">
          <a:xfrm>
            <a:off x="1620475" y="10667889"/>
            <a:ext cx="29158340" cy="3017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4" name="Espace réservé de la date 3"/>
          <p:cNvSpPr>
            <a:spLocks noGrp="1"/>
          </p:cNvSpPr>
          <p:nvPr>
            <p:ph type="dt" sz="half" idx="2"/>
          </p:nvPr>
        </p:nvSpPr>
        <p:spPr>
          <a:xfrm>
            <a:off x="1620474" y="42374841"/>
            <a:ext cx="7558815" cy="2434693"/>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5360628B-D306-4FA1-97BC-29425496531E}" type="datetimeFigureOut">
              <a:rPr lang="fr-FR"/>
              <a:pPr>
                <a:defRPr/>
              </a:pPr>
              <a:t>28/01/2026</a:t>
            </a:fld>
            <a:endParaRPr lang="fr-FR"/>
          </a:p>
        </p:txBody>
      </p:sp>
      <p:sp>
        <p:nvSpPr>
          <p:cNvPr id="5" name="Espace réservé du pied de page 4"/>
          <p:cNvSpPr>
            <a:spLocks noGrp="1"/>
          </p:cNvSpPr>
          <p:nvPr>
            <p:ph type="ftr" sz="quarter" idx="3"/>
          </p:nvPr>
        </p:nvSpPr>
        <p:spPr>
          <a:xfrm>
            <a:off x="11069843" y="42374841"/>
            <a:ext cx="10259605" cy="2434693"/>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23220000" y="42374841"/>
            <a:ext cx="7558815" cy="243469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a:defRPr/>
            </a:pPr>
            <a:fld id="{5970BED5-A416-4996-963F-CE50CD189477}" type="slidenum">
              <a:rPr lang="fr-FR" altLang="en-US"/>
              <a:pPr>
                <a:defRPr/>
              </a:pPr>
              <a:t>‹#›</a:t>
            </a:fld>
            <a:endParaRPr lang="fr-FR" altLang="en-U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6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25160"/>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1620475" y="1831106"/>
            <a:ext cx="29158340" cy="761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p>
        </p:txBody>
      </p:sp>
      <p:sp>
        <p:nvSpPr>
          <p:cNvPr id="3075" name="Espace réservé du texte 2"/>
          <p:cNvSpPr>
            <a:spLocks noGrp="1"/>
          </p:cNvSpPr>
          <p:nvPr>
            <p:ph type="body" idx="1"/>
          </p:nvPr>
        </p:nvSpPr>
        <p:spPr bwMode="auto">
          <a:xfrm>
            <a:off x="1620475" y="10667889"/>
            <a:ext cx="29158340" cy="3017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4" name="Espace réservé de la date 3"/>
          <p:cNvSpPr>
            <a:spLocks noGrp="1"/>
          </p:cNvSpPr>
          <p:nvPr>
            <p:ph type="dt" sz="half" idx="2"/>
          </p:nvPr>
        </p:nvSpPr>
        <p:spPr>
          <a:xfrm>
            <a:off x="1620474" y="42374841"/>
            <a:ext cx="7558815" cy="2434693"/>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95A9D7B8-91B2-4AFA-98E3-59CB5973EC10}" type="datetimeFigureOut">
              <a:rPr lang="fr-FR"/>
              <a:pPr>
                <a:defRPr/>
              </a:pPr>
              <a:t>28/01/2026</a:t>
            </a:fld>
            <a:endParaRPr lang="fr-FR"/>
          </a:p>
        </p:txBody>
      </p:sp>
      <p:sp>
        <p:nvSpPr>
          <p:cNvPr id="5" name="Espace réservé du pied de page 4"/>
          <p:cNvSpPr>
            <a:spLocks noGrp="1"/>
          </p:cNvSpPr>
          <p:nvPr>
            <p:ph type="ftr" sz="quarter" idx="3"/>
          </p:nvPr>
        </p:nvSpPr>
        <p:spPr>
          <a:xfrm>
            <a:off x="11069843" y="42374841"/>
            <a:ext cx="10259605" cy="2434693"/>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23220000" y="42374841"/>
            <a:ext cx="7558815" cy="243469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a:defRPr/>
            </a:pPr>
            <a:fld id="{DB7573C8-9FF4-4147-88D3-2B48C27383DC}" type="slidenum">
              <a:rPr lang="fr-FR" altLang="en-US"/>
              <a:pPr>
                <a:defRPr/>
              </a:pPr>
              <a:t>‹#›</a:t>
            </a:fld>
            <a:endParaRPr lang="fr-FR" altLang="en-US"/>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CD7EC"/>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105ADF-4B11-7BCD-692D-B34A20EB0FC5}"/>
              </a:ext>
            </a:extLst>
          </p:cNvPr>
          <p:cNvSpPr/>
          <p:nvPr/>
        </p:nvSpPr>
        <p:spPr bwMode="auto">
          <a:xfrm>
            <a:off x="5423774" y="-20753"/>
            <a:ext cx="21575514" cy="5400000"/>
          </a:xfrm>
          <a:prstGeom prst="rect">
            <a:avLst/>
          </a:prstGeom>
          <a:solidFill>
            <a:srgbClr val="008080"/>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4389438" eaLnBrk="1" hangingPunct="1"/>
            <a:endParaRPr lang="en-US" sz="8600" dirty="0">
              <a:latin typeface="Arial" charset="0"/>
            </a:endParaRPr>
          </a:p>
        </p:txBody>
      </p:sp>
      <p:sp>
        <p:nvSpPr>
          <p:cNvPr id="7170" name="AutoShape 4"/>
          <p:cNvSpPr>
            <a:spLocks noChangeArrowheads="1"/>
          </p:cNvSpPr>
          <p:nvPr/>
        </p:nvSpPr>
        <p:spPr bwMode="auto">
          <a:xfrm>
            <a:off x="498211" y="5699645"/>
            <a:ext cx="31482928" cy="36844460"/>
          </a:xfrm>
          <a:prstGeom prst="roundRect">
            <a:avLst>
              <a:gd name="adj" fmla="val 1454"/>
            </a:avLst>
          </a:prstGeom>
          <a:solidFill>
            <a:schemeClr val="bg1"/>
          </a:solidFill>
          <a:ln>
            <a:noFill/>
          </a:ln>
          <a:extLst>
            <a:ext uri="{91240B29-F687-4F45-9708-019B960494DF}">
              <a14:hiddenLine xmlns:a14="http://schemas.microsoft.com/office/drawing/2010/main" w="9525" cap="rnd">
                <a:solidFill>
                  <a:srgbClr val="000000"/>
                </a:solidFill>
                <a:round/>
                <a:headEnd/>
                <a:tailEnd/>
              </a14:hiddenLine>
            </a:ext>
          </a:extLst>
        </p:spPr>
        <p:txBody>
          <a:bodyPr wrap="none" lIns="87005" tIns="43503" rIns="87005" bIns="43503" anchor="ctr"/>
          <a:lstStyle>
            <a:lvl1pPr>
              <a:defRPr sz="8200">
                <a:solidFill>
                  <a:schemeClr val="tx1"/>
                </a:solidFill>
                <a:latin typeface="Arial" panose="020B0604020202020204" pitchFamily="34" charset="0"/>
              </a:defRPr>
            </a:lvl1pPr>
            <a:lvl2pPr marL="742950" indent="-285750">
              <a:defRPr sz="8200">
                <a:solidFill>
                  <a:schemeClr val="tx1"/>
                </a:solidFill>
                <a:latin typeface="Arial" panose="020B0604020202020204" pitchFamily="34" charset="0"/>
              </a:defRPr>
            </a:lvl2pPr>
            <a:lvl3pPr marL="1143000" indent="-228600">
              <a:defRPr sz="8200">
                <a:solidFill>
                  <a:schemeClr val="tx1"/>
                </a:solidFill>
                <a:latin typeface="Arial" panose="020B0604020202020204" pitchFamily="34" charset="0"/>
              </a:defRPr>
            </a:lvl3pPr>
            <a:lvl4pPr marL="1600200" indent="-228600">
              <a:defRPr sz="8200">
                <a:solidFill>
                  <a:schemeClr val="tx1"/>
                </a:solidFill>
                <a:latin typeface="Arial" panose="020B0604020202020204" pitchFamily="34" charset="0"/>
              </a:defRPr>
            </a:lvl4pPr>
            <a:lvl5pPr marL="2057400" indent="-22860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algn="ctr" eaLnBrk="1" hangingPunct="1"/>
            <a:endParaRPr lang="fr-FR" altLang="en-US" dirty="0"/>
          </a:p>
        </p:txBody>
      </p:sp>
      <p:sp>
        <p:nvSpPr>
          <p:cNvPr id="5124" name="Text Box 10"/>
          <p:cNvSpPr txBox="1">
            <a:spLocks noChangeArrowheads="1"/>
          </p:cNvSpPr>
          <p:nvPr/>
        </p:nvSpPr>
        <p:spPr bwMode="auto">
          <a:xfrm>
            <a:off x="2453780" y="20053897"/>
            <a:ext cx="5597525" cy="918852"/>
          </a:xfrm>
          <a:prstGeom prst="rect">
            <a:avLst/>
          </a:prstGeom>
          <a:noFill/>
          <a:ln w="9525">
            <a:noFill/>
            <a:miter lim="800000"/>
            <a:headEnd/>
            <a:tailEnd/>
          </a:ln>
        </p:spPr>
        <p:txBody>
          <a:bodyPr lIns="87005" tIns="43503" rIns="87005" bIns="43503">
            <a:spAutoFit/>
          </a:bodyPr>
          <a:lstStyle>
            <a:defPPr>
              <a:defRPr lang="en-US"/>
            </a:defPPr>
            <a:lvl1pPr defTabSz="4175125" eaLnBrk="1" hangingPunct="1">
              <a:spcBef>
                <a:spcPct val="50000"/>
              </a:spcBef>
              <a:defRPr sz="5400" b="1">
                <a:solidFill>
                  <a:srgbClr val="C00000"/>
                </a:solidFill>
                <a:latin typeface="Calibri" pitchFamily="34" charset="0"/>
                <a:cs typeface="Calibri" pitchFamily="34" charset="0"/>
              </a:defRPr>
            </a:lvl1pPr>
          </a:lstStyle>
          <a:p>
            <a:r>
              <a:rPr lang="en-US" dirty="0"/>
              <a:t>Methodology</a:t>
            </a:r>
          </a:p>
        </p:txBody>
      </p:sp>
      <p:sp>
        <p:nvSpPr>
          <p:cNvPr id="5135" name="Text Box 42"/>
          <p:cNvSpPr txBox="1">
            <a:spLocks noChangeArrowheads="1"/>
          </p:cNvSpPr>
          <p:nvPr/>
        </p:nvSpPr>
        <p:spPr bwMode="auto">
          <a:xfrm>
            <a:off x="2453780" y="7839585"/>
            <a:ext cx="5951537" cy="918852"/>
          </a:xfrm>
          <a:prstGeom prst="rect">
            <a:avLst/>
          </a:prstGeom>
          <a:noFill/>
          <a:ln w="9525">
            <a:noFill/>
            <a:miter lim="800000"/>
            <a:headEnd/>
            <a:tailEnd/>
          </a:ln>
        </p:spPr>
        <p:txBody>
          <a:bodyPr lIns="87005" tIns="43503" rIns="87005" bIns="43503">
            <a:spAutoFit/>
          </a:bodyPr>
          <a:lstStyle/>
          <a:p>
            <a:pPr defTabSz="4175125" eaLnBrk="1" hangingPunct="1">
              <a:spcBef>
                <a:spcPct val="50000"/>
              </a:spcBef>
              <a:defRPr/>
            </a:pPr>
            <a:r>
              <a:rPr lang="en-US" sz="5400" b="1" dirty="0">
                <a:solidFill>
                  <a:srgbClr val="C00000"/>
                </a:solidFill>
                <a:latin typeface="Calibri" pitchFamily="34" charset="0"/>
                <a:cs typeface="Calibri" pitchFamily="34" charset="0"/>
              </a:rPr>
              <a:t>Introduction</a:t>
            </a:r>
          </a:p>
        </p:txBody>
      </p:sp>
      <p:sp>
        <p:nvSpPr>
          <p:cNvPr id="7177" name="Rectangle 39"/>
          <p:cNvSpPr>
            <a:spLocks noChangeArrowheads="1"/>
          </p:cNvSpPr>
          <p:nvPr/>
        </p:nvSpPr>
        <p:spPr bwMode="auto">
          <a:xfrm>
            <a:off x="-31615" y="43084674"/>
            <a:ext cx="31482928" cy="1717675"/>
          </a:xfrm>
          <a:prstGeom prst="rect">
            <a:avLst/>
          </a:prstGeom>
          <a:solidFill>
            <a:srgbClr val="9ACA5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389438">
              <a:defRPr sz="8200">
                <a:solidFill>
                  <a:schemeClr val="tx1"/>
                </a:solidFill>
                <a:latin typeface="Arial" panose="020B0604020202020204" pitchFamily="34" charset="0"/>
              </a:defRPr>
            </a:lvl1pPr>
            <a:lvl2pPr marL="742950" indent="-285750" defTabSz="4389438">
              <a:defRPr sz="8200">
                <a:solidFill>
                  <a:schemeClr val="tx1"/>
                </a:solidFill>
                <a:latin typeface="Arial" panose="020B0604020202020204" pitchFamily="34" charset="0"/>
              </a:defRPr>
            </a:lvl2pPr>
            <a:lvl3pPr marL="1143000" indent="-228600" defTabSz="4389438">
              <a:defRPr sz="8200">
                <a:solidFill>
                  <a:schemeClr val="tx1"/>
                </a:solidFill>
                <a:latin typeface="Arial" panose="020B0604020202020204" pitchFamily="34" charset="0"/>
              </a:defRPr>
            </a:lvl3pPr>
            <a:lvl4pPr marL="1600200" indent="-228600" defTabSz="4389438">
              <a:defRPr sz="8200">
                <a:solidFill>
                  <a:schemeClr val="tx1"/>
                </a:solidFill>
                <a:latin typeface="Arial" panose="020B0604020202020204" pitchFamily="34" charset="0"/>
              </a:defRPr>
            </a:lvl4pPr>
            <a:lvl5pPr marL="2057400" indent="-228600" defTabSz="4389438">
              <a:defRPr sz="8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8200">
                <a:solidFill>
                  <a:schemeClr val="tx1"/>
                </a:solidFill>
                <a:latin typeface="Arial" panose="020B0604020202020204" pitchFamily="34" charset="0"/>
              </a:defRPr>
            </a:lvl9pPr>
          </a:lstStyle>
          <a:p>
            <a:pPr algn="ctr" eaLnBrk="1" hangingPunct="1"/>
            <a:endParaRPr lang="fr-FR" altLang="en-US" sz="8600" dirty="0"/>
          </a:p>
        </p:txBody>
      </p:sp>
      <p:sp>
        <p:nvSpPr>
          <p:cNvPr id="7178" name="Rectangle 39"/>
          <p:cNvSpPr>
            <a:spLocks noChangeArrowheads="1"/>
          </p:cNvSpPr>
          <p:nvPr/>
        </p:nvSpPr>
        <p:spPr bwMode="auto">
          <a:xfrm>
            <a:off x="1171337" y="43999075"/>
            <a:ext cx="30279975" cy="171767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389438">
              <a:defRPr sz="8200">
                <a:solidFill>
                  <a:schemeClr val="tx1"/>
                </a:solidFill>
                <a:latin typeface="Arial" panose="020B0604020202020204" pitchFamily="34" charset="0"/>
              </a:defRPr>
            </a:lvl1pPr>
            <a:lvl2pPr marL="742950" indent="-285750" defTabSz="4389438">
              <a:defRPr sz="8200">
                <a:solidFill>
                  <a:schemeClr val="tx1"/>
                </a:solidFill>
                <a:latin typeface="Arial" panose="020B0604020202020204" pitchFamily="34" charset="0"/>
              </a:defRPr>
            </a:lvl2pPr>
            <a:lvl3pPr marL="1143000" indent="-228600" defTabSz="4389438">
              <a:defRPr sz="8200">
                <a:solidFill>
                  <a:schemeClr val="tx1"/>
                </a:solidFill>
                <a:latin typeface="Arial" panose="020B0604020202020204" pitchFamily="34" charset="0"/>
              </a:defRPr>
            </a:lvl3pPr>
            <a:lvl4pPr marL="1600200" indent="-228600" defTabSz="4389438">
              <a:defRPr sz="8200">
                <a:solidFill>
                  <a:schemeClr val="tx1"/>
                </a:solidFill>
                <a:latin typeface="Arial" panose="020B0604020202020204" pitchFamily="34" charset="0"/>
              </a:defRPr>
            </a:lvl4pPr>
            <a:lvl5pPr marL="2057400" indent="-228600" defTabSz="4389438">
              <a:defRPr sz="8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8200">
                <a:solidFill>
                  <a:schemeClr val="tx1"/>
                </a:solidFill>
                <a:latin typeface="Arial" panose="020B0604020202020204" pitchFamily="34" charset="0"/>
              </a:defRPr>
            </a:lvl9pPr>
          </a:lstStyle>
          <a:p>
            <a:pPr algn="ctr" eaLnBrk="1" hangingPunct="1"/>
            <a:endParaRPr lang="fr-FR" altLang="en-US" sz="8600"/>
          </a:p>
        </p:txBody>
      </p:sp>
      <p:sp>
        <p:nvSpPr>
          <p:cNvPr id="5164" name="Rectangle 39"/>
          <p:cNvSpPr>
            <a:spLocks noChangeArrowheads="1"/>
          </p:cNvSpPr>
          <p:nvPr/>
        </p:nvSpPr>
        <p:spPr bwMode="auto">
          <a:xfrm>
            <a:off x="16324026" y="43084673"/>
            <a:ext cx="16162149" cy="1000125"/>
          </a:xfrm>
          <a:prstGeom prst="rect">
            <a:avLst/>
          </a:prstGeom>
          <a:solidFill>
            <a:schemeClr val="tx2">
              <a:lumMod val="75000"/>
            </a:schemeClr>
          </a:solidFill>
          <a:ln w="9525" algn="ctr">
            <a:noFill/>
            <a:round/>
            <a:headEnd/>
            <a:tailEnd/>
          </a:ln>
        </p:spPr>
        <p:txBody>
          <a:bodyPr wrap="none" anchor="ctr"/>
          <a:lstStyle/>
          <a:p>
            <a:pPr defTabSz="4389438" eaLnBrk="1" hangingPunct="1">
              <a:defRPr/>
            </a:pPr>
            <a:r>
              <a:rPr lang="en-GB" sz="4000" i="1" dirty="0">
                <a:solidFill>
                  <a:srgbClr val="FFFFCC"/>
                </a:solidFill>
              </a:rPr>
              <a:t> 	*Email ID : j.first@somewhere.edu </a:t>
            </a:r>
            <a:endParaRPr lang="fr-FR" sz="4000" dirty="0">
              <a:solidFill>
                <a:srgbClr val="FFFFCC"/>
              </a:solidFill>
            </a:endParaRPr>
          </a:p>
        </p:txBody>
      </p:sp>
      <p:sp>
        <p:nvSpPr>
          <p:cNvPr id="40" name="Rectangle 39"/>
          <p:cNvSpPr>
            <a:spLocks noChangeArrowheads="1"/>
          </p:cNvSpPr>
          <p:nvPr/>
        </p:nvSpPr>
        <p:spPr bwMode="auto">
          <a:xfrm>
            <a:off x="-31616" y="43999075"/>
            <a:ext cx="32542583" cy="1771648"/>
          </a:xfrm>
          <a:prstGeom prst="rect">
            <a:avLst/>
          </a:prstGeom>
          <a:solidFill>
            <a:srgbClr val="008080"/>
          </a:solidFill>
          <a:ln w="9525" algn="ctr">
            <a:noFill/>
            <a:round/>
            <a:headEnd/>
            <a:tailEnd/>
          </a:ln>
        </p:spPr>
        <p:txBody>
          <a:bodyPr wrap="none" anchor="ctr"/>
          <a:lstStyle/>
          <a:p>
            <a:pPr algn="ctr"/>
            <a:r>
              <a:rPr lang="en-IN" sz="3900" b="1" dirty="0">
                <a:solidFill>
                  <a:srgbClr val="FFFF00"/>
                </a:solidFill>
              </a:rPr>
              <a:t> National Conference on Environmental Radon and its Applications (EnvRad-2026)</a:t>
            </a:r>
            <a:endParaRPr lang="en-US" sz="3900" b="1" dirty="0">
              <a:solidFill>
                <a:srgbClr val="FFFF00"/>
              </a:solidFill>
            </a:endParaRPr>
          </a:p>
        </p:txBody>
      </p:sp>
      <p:sp>
        <p:nvSpPr>
          <p:cNvPr id="39" name="ZoneTexte 33"/>
          <p:cNvSpPr txBox="1"/>
          <p:nvPr/>
        </p:nvSpPr>
        <p:spPr>
          <a:xfrm>
            <a:off x="6446652" y="2456744"/>
            <a:ext cx="19435706" cy="2308324"/>
          </a:xfrm>
          <a:prstGeom prst="rect">
            <a:avLst/>
          </a:prstGeom>
          <a:noFill/>
        </p:spPr>
        <p:txBody>
          <a:bodyPr wrap="square">
            <a:spAutoFit/>
          </a:bodyPr>
          <a:lstStyle/>
          <a:p>
            <a:pPr algn="ctr" defTabSz="4175125" eaLnBrk="1" hangingPunct="1">
              <a:defRPr/>
            </a:pPr>
            <a:r>
              <a:rPr lang="en-GB" sz="4800" dirty="0">
                <a:solidFill>
                  <a:schemeClr val="bg1"/>
                </a:solidFill>
                <a:latin typeface="Calibri" panose="020F0502020204030204" pitchFamily="34" charset="0"/>
                <a:cs typeface="Calibri" panose="020F0502020204030204" pitchFamily="34" charset="0"/>
              </a:rPr>
              <a:t>J.L. First</a:t>
            </a:r>
            <a:r>
              <a:rPr lang="en-GB" sz="4800" baseline="30000" dirty="0">
                <a:solidFill>
                  <a:schemeClr val="bg1"/>
                </a:solidFill>
                <a:latin typeface="Calibri" panose="020F0502020204030204" pitchFamily="34" charset="0"/>
                <a:cs typeface="Calibri" panose="020F0502020204030204" pitchFamily="34" charset="0"/>
              </a:rPr>
              <a:t>1</a:t>
            </a:r>
            <a:r>
              <a:rPr lang="en-GB" sz="4800" dirty="0">
                <a:solidFill>
                  <a:schemeClr val="bg1"/>
                </a:solidFill>
                <a:latin typeface="Calibri" panose="020F0502020204030204" pitchFamily="34" charset="0"/>
                <a:cs typeface="Calibri" panose="020F0502020204030204" pitchFamily="34" charset="0"/>
              </a:rPr>
              <a:t>*, P.L. Second</a:t>
            </a:r>
            <a:r>
              <a:rPr lang="en-GB" sz="4800" baseline="30000" dirty="0">
                <a:solidFill>
                  <a:schemeClr val="bg1"/>
                </a:solidFill>
                <a:latin typeface="Calibri" panose="020F0502020204030204" pitchFamily="34" charset="0"/>
                <a:cs typeface="Calibri" panose="020F0502020204030204" pitchFamily="34" charset="0"/>
              </a:rPr>
              <a:t>2</a:t>
            </a:r>
            <a:r>
              <a:rPr lang="en-GB" sz="4800" dirty="0">
                <a:solidFill>
                  <a:schemeClr val="bg1"/>
                </a:solidFill>
                <a:latin typeface="Calibri" panose="020F0502020204030204" pitchFamily="34" charset="0"/>
                <a:cs typeface="Calibri" panose="020F0502020204030204" pitchFamily="34" charset="0"/>
              </a:rPr>
              <a:t> and J.C. Third</a:t>
            </a:r>
            <a:r>
              <a:rPr lang="en-GB" sz="4800" baseline="30000" dirty="0">
                <a:solidFill>
                  <a:schemeClr val="bg1"/>
                </a:solidFill>
                <a:latin typeface="Calibri" panose="020F0502020204030204" pitchFamily="34" charset="0"/>
                <a:cs typeface="Calibri" panose="020F0502020204030204" pitchFamily="34" charset="0"/>
              </a:rPr>
              <a:t>2</a:t>
            </a:r>
          </a:p>
          <a:p>
            <a:pPr algn="ctr" defTabSz="4175125" eaLnBrk="1" hangingPunct="1">
              <a:defRPr/>
            </a:pPr>
            <a:endParaRPr lang="en-GB" sz="2400" dirty="0">
              <a:solidFill>
                <a:schemeClr val="bg1"/>
              </a:solidFill>
              <a:latin typeface="Calibri" panose="020F0502020204030204" pitchFamily="34" charset="0"/>
              <a:cs typeface="Calibri" panose="020F0502020204030204" pitchFamily="34" charset="0"/>
            </a:endParaRPr>
          </a:p>
          <a:p>
            <a:pPr algn="ctr" defTabSz="4175125" eaLnBrk="1" hangingPunct="1">
              <a:defRPr/>
            </a:pPr>
            <a:r>
              <a:rPr lang="en-GB" sz="3600" baseline="30000" dirty="0">
                <a:solidFill>
                  <a:schemeClr val="bg1"/>
                </a:solidFill>
                <a:latin typeface="Calibri" panose="020F0502020204030204" pitchFamily="34" charset="0"/>
                <a:cs typeface="Calibri" panose="020F0502020204030204" pitchFamily="34" charset="0"/>
              </a:rPr>
              <a:t>1</a:t>
            </a:r>
            <a:r>
              <a:rPr lang="en-GB" sz="3600" dirty="0">
                <a:solidFill>
                  <a:schemeClr val="bg1"/>
                </a:solidFill>
                <a:latin typeface="Calibri" panose="020F0502020204030204" pitchFamily="34" charset="0"/>
                <a:cs typeface="Calibri" panose="020F0502020204030204" pitchFamily="34" charset="0"/>
              </a:rPr>
              <a:t>Department of ……, University of Somewhere, City, Postcode, Country</a:t>
            </a:r>
          </a:p>
          <a:p>
            <a:pPr algn="ctr" defTabSz="4175125" eaLnBrk="1" hangingPunct="1">
              <a:defRPr/>
            </a:pPr>
            <a:r>
              <a:rPr lang="en-GB" sz="3600" baseline="30000" dirty="0">
                <a:solidFill>
                  <a:schemeClr val="bg1"/>
                </a:solidFill>
                <a:latin typeface="Calibri" panose="020F0502020204030204" pitchFamily="34" charset="0"/>
                <a:cs typeface="Calibri" panose="020F0502020204030204" pitchFamily="34" charset="0"/>
              </a:rPr>
              <a:t>2</a:t>
            </a:r>
            <a:r>
              <a:rPr lang="en-GB" sz="3600" dirty="0">
                <a:solidFill>
                  <a:schemeClr val="bg1"/>
                </a:solidFill>
                <a:latin typeface="Calibri" panose="020F0502020204030204" pitchFamily="34" charset="0"/>
                <a:cs typeface="Calibri" panose="020F0502020204030204" pitchFamily="34" charset="0"/>
              </a:rPr>
              <a:t>Department of …., University of Elsewhere, City, Postcode, Country</a:t>
            </a:r>
          </a:p>
        </p:txBody>
      </p:sp>
      <p:sp>
        <p:nvSpPr>
          <p:cNvPr id="44" name="Text Box 9"/>
          <p:cNvSpPr txBox="1">
            <a:spLocks noChangeArrowheads="1"/>
          </p:cNvSpPr>
          <p:nvPr/>
        </p:nvSpPr>
        <p:spPr bwMode="auto">
          <a:xfrm>
            <a:off x="2558418" y="8897601"/>
            <a:ext cx="26194632" cy="10613814"/>
          </a:xfrm>
          <a:prstGeom prst="rect">
            <a:avLst/>
          </a:prstGeom>
          <a:noFill/>
          <a:ln w="9525">
            <a:noFill/>
            <a:miter lim="800000"/>
            <a:headEnd/>
            <a:tailEnd/>
          </a:ln>
        </p:spPr>
        <p:txBody>
          <a:bodyPr wrap="square" lIns="87005" tIns="43503" rIns="87005" bIns="43503">
            <a:spAutoFit/>
          </a:bodyPr>
          <a:lstStyle/>
          <a:p>
            <a:pPr algn="just" defTabSz="4175125">
              <a:lnSpc>
                <a:spcPct val="95000"/>
              </a:lnSpc>
              <a:defRPr/>
            </a:pPr>
            <a:endParaRPr lang="en-US" sz="4000" dirty="0">
              <a:latin typeface="Calibri" panose="020F0502020204030204" pitchFamily="34" charset="0"/>
              <a:cs typeface="Calibri" panose="020F0502020204030204" pitchFamily="34" charset="0"/>
            </a:endParaRPr>
          </a:p>
          <a:p>
            <a:pPr marL="571500" indent="-571500" algn="just" defTabSz="4175125">
              <a:lnSpc>
                <a:spcPct val="95000"/>
              </a:lnSpc>
              <a:buFont typeface="Arial" panose="020B0604020202020204" pitchFamily="34" charset="0"/>
              <a:buChar char="•"/>
              <a:defRPr/>
            </a:pPr>
            <a:r>
              <a:rPr lang="en-US" sz="4000" dirty="0">
                <a:latin typeface="Calibri" panose="020F0502020204030204" pitchFamily="34" charset="0"/>
                <a:cs typeface="Calibri" panose="020F0502020204030204" pitchFamily="34" charset="0"/>
              </a:rPr>
              <a:t>Use this template to prepare poster for EnvRad-2026. </a:t>
            </a:r>
            <a:r>
              <a:rPr lang="en-US" sz="4000" b="1" dirty="0">
                <a:latin typeface="Calibri" panose="020F0502020204030204" pitchFamily="34" charset="0"/>
                <a:cs typeface="Calibri" panose="020F0502020204030204" pitchFamily="34" charset="0"/>
              </a:rPr>
              <a:t>(90 cm x 127 cm and portrait</a:t>
            </a:r>
            <a:r>
              <a:rPr lang="en-US" sz="4000" dirty="0">
                <a:latin typeface="Calibri" panose="020F0502020204030204" pitchFamily="34" charset="0"/>
                <a:cs typeface="Calibri" panose="020F0502020204030204" pitchFamily="34" charset="0"/>
              </a:rPr>
              <a:t>)</a:t>
            </a:r>
          </a:p>
          <a:p>
            <a:pPr marL="571500" indent="-571500" algn="just" defTabSz="4175125">
              <a:lnSpc>
                <a:spcPct val="95000"/>
              </a:lnSpc>
              <a:buFont typeface="Arial" panose="020B0604020202020204" pitchFamily="34" charset="0"/>
              <a:buChar char="•"/>
              <a:defRPr/>
            </a:pPr>
            <a:endParaRPr lang="en-US" sz="4000" dirty="0">
              <a:latin typeface="Calibri" panose="020F0502020204030204" pitchFamily="34" charset="0"/>
              <a:cs typeface="Calibri" panose="020F0502020204030204" pitchFamily="34" charset="0"/>
            </a:endParaRPr>
          </a:p>
          <a:p>
            <a:pPr marL="571500" indent="-571500" algn="just" defTabSz="4175125">
              <a:lnSpc>
                <a:spcPct val="95000"/>
              </a:lnSpc>
              <a:buFont typeface="Arial" panose="020B0604020202020204" pitchFamily="34" charset="0"/>
              <a:buChar char="•"/>
              <a:defRPr/>
            </a:pPr>
            <a:r>
              <a:rPr lang="en-US" sz="4000" b="1" dirty="0">
                <a:latin typeface="Calibri" panose="020F0502020204030204" pitchFamily="34" charset="0"/>
                <a:cs typeface="Calibri" panose="020F0502020204030204" pitchFamily="34" charset="0"/>
              </a:rPr>
              <a:t>The poster can be in single/double/triple column(s)</a:t>
            </a:r>
            <a:r>
              <a:rPr lang="en-GB" sz="4000" b="1" dirty="0">
                <a:latin typeface="Calibri" panose="020F0502020204030204" pitchFamily="34" charset="0"/>
                <a:cs typeface="Calibri" panose="020F0502020204030204" pitchFamily="34" charset="0"/>
              </a:rPr>
              <a:t>. </a:t>
            </a:r>
          </a:p>
          <a:p>
            <a:pPr marL="571500" indent="-571500" algn="just" defTabSz="4175125">
              <a:lnSpc>
                <a:spcPct val="95000"/>
              </a:lnSpc>
              <a:buFont typeface="Arial" panose="020B0604020202020204" pitchFamily="34" charset="0"/>
              <a:buChar char="•"/>
              <a:defRPr/>
            </a:pPr>
            <a:endParaRPr lang="en-GB" sz="4000" dirty="0">
              <a:latin typeface="Calibri" panose="020F0502020204030204" pitchFamily="34" charset="0"/>
              <a:cs typeface="Calibri" panose="020F0502020204030204" pitchFamily="34" charset="0"/>
            </a:endParaRPr>
          </a:p>
          <a:p>
            <a:pPr marL="571500" indent="-571500" algn="just" defTabSz="4175125">
              <a:lnSpc>
                <a:spcPct val="95000"/>
              </a:lnSpc>
              <a:buFont typeface="Arial" panose="020B0604020202020204" pitchFamily="34" charset="0"/>
              <a:buChar char="•"/>
              <a:defRPr/>
            </a:pPr>
            <a:r>
              <a:rPr lang="en-GB" sz="4000" dirty="0">
                <a:latin typeface="Calibri" panose="020F0502020204030204" pitchFamily="34" charset="0"/>
                <a:cs typeface="Calibri" panose="020F0502020204030204" pitchFamily="34" charset="0"/>
              </a:rPr>
              <a:t>Use 60 pt. bold Calibri for Title in sentence case, 48 pt. Calibri for author name and 36 pt. Calibri  for institution name. Use the same title as provided in the abstract and give the </a:t>
            </a:r>
            <a:r>
              <a:rPr lang="en-GB" sz="4000" b="1" dirty="0">
                <a:latin typeface="Calibri" panose="020F0502020204030204" pitchFamily="34" charset="0"/>
                <a:cs typeface="Calibri" panose="020F0502020204030204" pitchFamily="34" charset="0"/>
              </a:rPr>
              <a:t>Abstract ID </a:t>
            </a:r>
            <a:r>
              <a:rPr lang="en-GB" sz="4000" dirty="0">
                <a:latin typeface="Calibri" panose="020F0502020204030204" pitchFamily="34" charset="0"/>
                <a:cs typeface="Calibri" panose="020F0502020204030204" pitchFamily="34" charset="0"/>
              </a:rPr>
              <a:t>and as provided during submission of abstract.</a:t>
            </a:r>
          </a:p>
          <a:p>
            <a:pPr marL="571500" indent="-571500" algn="just" defTabSz="4175125">
              <a:lnSpc>
                <a:spcPct val="95000"/>
              </a:lnSpc>
              <a:buFont typeface="Arial" panose="020B0604020202020204" pitchFamily="34" charset="0"/>
              <a:buChar char="•"/>
              <a:defRPr/>
            </a:pPr>
            <a:endParaRPr lang="en-GB" sz="4000" dirty="0">
              <a:latin typeface="Calibri" panose="020F0502020204030204" pitchFamily="34" charset="0"/>
              <a:cs typeface="Calibri" panose="020F0502020204030204" pitchFamily="34" charset="0"/>
            </a:endParaRPr>
          </a:p>
          <a:p>
            <a:pPr marL="571500" indent="-571500" algn="just" defTabSz="4175125">
              <a:lnSpc>
                <a:spcPct val="95000"/>
              </a:lnSpc>
              <a:buFont typeface="Arial" panose="020B0604020202020204" pitchFamily="34" charset="0"/>
              <a:buChar char="•"/>
              <a:defRPr/>
            </a:pPr>
            <a:r>
              <a:rPr lang="en-GB" sz="4000" dirty="0">
                <a:latin typeface="Calibri" panose="020F0502020204030204" pitchFamily="34" charset="0"/>
                <a:cs typeface="Calibri" panose="020F0502020204030204" pitchFamily="34" charset="0"/>
              </a:rPr>
              <a:t>Separate boxes can be used for each section: for example: Introduction, Methodology, Results and Discussions, Conclusion, Reference etc. Individual box width and height can be adjusted according to each section, but keep the overall width same as this example. </a:t>
            </a:r>
          </a:p>
          <a:p>
            <a:pPr marL="571500" indent="-571500" algn="just" defTabSz="4175125">
              <a:lnSpc>
                <a:spcPct val="95000"/>
              </a:lnSpc>
              <a:buFont typeface="Arial" panose="020B0604020202020204" pitchFamily="34" charset="0"/>
              <a:buChar char="•"/>
              <a:defRPr/>
            </a:pPr>
            <a:endParaRPr lang="en-GB" sz="4000" dirty="0">
              <a:latin typeface="Calibri" panose="020F0502020204030204" pitchFamily="34" charset="0"/>
              <a:cs typeface="Calibri" panose="020F0502020204030204" pitchFamily="34" charset="0"/>
            </a:endParaRPr>
          </a:p>
          <a:p>
            <a:pPr marL="571500" indent="-571500" algn="just" defTabSz="4175125">
              <a:lnSpc>
                <a:spcPct val="95000"/>
              </a:lnSpc>
              <a:buFont typeface="Arial" panose="020B0604020202020204" pitchFamily="34" charset="0"/>
              <a:buChar char="•"/>
              <a:defRPr/>
            </a:pPr>
            <a:r>
              <a:rPr lang="en-GB" sz="4000" dirty="0">
                <a:latin typeface="Calibri" panose="020F0502020204030204" pitchFamily="34" charset="0"/>
                <a:cs typeface="Calibri" panose="020F0502020204030204" pitchFamily="34" charset="0"/>
              </a:rPr>
              <a:t>Use 40 pt. Calibri font for text in the poster for better visibility. </a:t>
            </a:r>
          </a:p>
          <a:p>
            <a:pPr marL="571500" indent="-571500" algn="just" defTabSz="4175125">
              <a:lnSpc>
                <a:spcPct val="95000"/>
              </a:lnSpc>
              <a:buFont typeface="Arial" panose="020B0604020202020204" pitchFamily="34" charset="0"/>
              <a:buChar char="•"/>
              <a:defRPr/>
            </a:pPr>
            <a:endParaRPr lang="en-GB" sz="4000" dirty="0">
              <a:latin typeface="Calibri" panose="020F0502020204030204" pitchFamily="34" charset="0"/>
              <a:cs typeface="Calibri" panose="020F0502020204030204" pitchFamily="34" charset="0"/>
            </a:endParaRPr>
          </a:p>
          <a:p>
            <a:pPr marL="571500" indent="-571500" algn="just" defTabSz="4175125">
              <a:lnSpc>
                <a:spcPct val="95000"/>
              </a:lnSpc>
              <a:buFont typeface="Arial" panose="020B0604020202020204" pitchFamily="34" charset="0"/>
              <a:buChar char="•"/>
              <a:defRPr/>
            </a:pPr>
            <a:r>
              <a:rPr lang="en-GB" sz="4000" dirty="0">
                <a:latin typeface="Calibri" panose="020F0502020204030204" pitchFamily="34" charset="0"/>
                <a:cs typeface="Calibri" panose="020F0502020204030204" pitchFamily="34" charset="0"/>
              </a:rPr>
              <a:t>References should be cited in text in number format as 1, 2, 3 ….. in superscript</a:t>
            </a:r>
          </a:p>
          <a:p>
            <a:pPr marL="571500" indent="-571500" algn="just" defTabSz="4175125">
              <a:lnSpc>
                <a:spcPct val="95000"/>
              </a:lnSpc>
              <a:buFont typeface="Arial" panose="020B0604020202020204" pitchFamily="34" charset="0"/>
              <a:buChar char="•"/>
              <a:defRPr/>
            </a:pPr>
            <a:endParaRPr lang="en-GB" sz="4000" dirty="0">
              <a:latin typeface="Calibri" panose="020F0502020204030204" pitchFamily="34" charset="0"/>
              <a:cs typeface="Calibri" panose="020F0502020204030204" pitchFamily="34" charset="0"/>
            </a:endParaRPr>
          </a:p>
          <a:p>
            <a:pPr marL="571500" indent="-571500" algn="just" defTabSz="4175125">
              <a:lnSpc>
                <a:spcPct val="95000"/>
              </a:lnSpc>
              <a:buFont typeface="Arial" panose="020B0604020202020204" pitchFamily="34" charset="0"/>
              <a:buChar char="•"/>
              <a:defRPr/>
            </a:pPr>
            <a:r>
              <a:rPr lang="en-GB" sz="4000" dirty="0">
                <a:latin typeface="Calibri" panose="020F0502020204030204" pitchFamily="34" charset="0"/>
                <a:cs typeface="Calibri" panose="020F0502020204030204" pitchFamily="34" charset="0"/>
              </a:rPr>
              <a:t>Put contact email address at the bottom of the poster as shown here. </a:t>
            </a:r>
          </a:p>
          <a:p>
            <a:pPr marL="571500" indent="-571500" algn="just" defTabSz="4175125">
              <a:lnSpc>
                <a:spcPct val="95000"/>
              </a:lnSpc>
              <a:buFont typeface="Arial" panose="020B0604020202020204" pitchFamily="34" charset="0"/>
              <a:buChar char="•"/>
              <a:defRPr/>
            </a:pPr>
            <a:endParaRPr lang="en-GB" sz="4000" dirty="0">
              <a:latin typeface="Calibri" panose="020F0502020204030204" pitchFamily="34" charset="0"/>
              <a:cs typeface="Calibri" panose="020F0502020204030204" pitchFamily="34" charset="0"/>
            </a:endParaRPr>
          </a:p>
        </p:txBody>
      </p:sp>
      <p:sp>
        <p:nvSpPr>
          <p:cNvPr id="14" name="Text Box 10">
            <a:extLst>
              <a:ext uri="{FF2B5EF4-FFF2-40B4-BE49-F238E27FC236}">
                <a16:creationId xmlns:a16="http://schemas.microsoft.com/office/drawing/2014/main" id="{6BC48C3F-088E-7A3D-F56D-BD8610914060}"/>
              </a:ext>
            </a:extLst>
          </p:cNvPr>
          <p:cNvSpPr txBox="1">
            <a:spLocks noChangeArrowheads="1"/>
          </p:cNvSpPr>
          <p:nvPr/>
        </p:nvSpPr>
        <p:spPr bwMode="auto">
          <a:xfrm>
            <a:off x="2453780" y="22775625"/>
            <a:ext cx="7734869" cy="918852"/>
          </a:xfrm>
          <a:prstGeom prst="rect">
            <a:avLst/>
          </a:prstGeom>
          <a:noFill/>
          <a:ln w="9525">
            <a:noFill/>
            <a:miter lim="800000"/>
            <a:headEnd/>
            <a:tailEnd/>
          </a:ln>
        </p:spPr>
        <p:txBody>
          <a:bodyPr wrap="square" lIns="87005" tIns="43503" rIns="87005" bIns="43503">
            <a:spAutoFit/>
          </a:bodyPr>
          <a:lstStyle/>
          <a:p>
            <a:pPr defTabSz="4175125" eaLnBrk="1" hangingPunct="1">
              <a:spcBef>
                <a:spcPct val="50000"/>
              </a:spcBef>
              <a:defRPr/>
            </a:pPr>
            <a:r>
              <a:rPr lang="en-US" sz="5400" b="1" dirty="0">
                <a:solidFill>
                  <a:srgbClr val="C00000"/>
                </a:solidFill>
                <a:latin typeface="Calibri" pitchFamily="34" charset="0"/>
                <a:cs typeface="Calibri" pitchFamily="34" charset="0"/>
              </a:rPr>
              <a:t>Result</a:t>
            </a:r>
            <a:r>
              <a:rPr lang="en-US" sz="5400" b="1" dirty="0">
                <a:solidFill>
                  <a:srgbClr val="C00000"/>
                </a:solidFill>
                <a:latin typeface="+mn-lt"/>
                <a:cs typeface="Times New Roman" pitchFamily="18" charset="0"/>
              </a:rPr>
              <a:t> </a:t>
            </a:r>
            <a:r>
              <a:rPr lang="en-US" sz="5400" b="1" dirty="0">
                <a:solidFill>
                  <a:srgbClr val="C00000"/>
                </a:solidFill>
                <a:latin typeface="Calibri" pitchFamily="34" charset="0"/>
                <a:cs typeface="Calibri" pitchFamily="34" charset="0"/>
              </a:rPr>
              <a:t>&amp; Discussion</a:t>
            </a:r>
          </a:p>
        </p:txBody>
      </p:sp>
      <p:sp>
        <p:nvSpPr>
          <p:cNvPr id="29" name="Text Box 9">
            <a:extLst>
              <a:ext uri="{FF2B5EF4-FFF2-40B4-BE49-F238E27FC236}">
                <a16:creationId xmlns:a16="http://schemas.microsoft.com/office/drawing/2014/main" id="{E8FE0877-6203-118D-7590-7086E6D64F61}"/>
              </a:ext>
            </a:extLst>
          </p:cNvPr>
          <p:cNvSpPr txBox="1">
            <a:spLocks noChangeArrowheads="1"/>
          </p:cNvSpPr>
          <p:nvPr/>
        </p:nvSpPr>
        <p:spPr bwMode="auto">
          <a:xfrm>
            <a:off x="2533258" y="21284750"/>
            <a:ext cx="26403910" cy="1257407"/>
          </a:xfrm>
          <a:prstGeom prst="rect">
            <a:avLst/>
          </a:prstGeom>
          <a:noFill/>
          <a:ln w="9525">
            <a:noFill/>
            <a:miter lim="800000"/>
            <a:headEnd/>
            <a:tailEnd/>
          </a:ln>
        </p:spPr>
        <p:txBody>
          <a:bodyPr wrap="square" lIns="87005" tIns="43503" rIns="87005" bIns="43503">
            <a:spAutoFit/>
          </a:bodyPr>
          <a:lstStyle/>
          <a:p>
            <a:pPr marL="571500" indent="-571500" algn="just" defTabSz="4175125">
              <a:lnSpc>
                <a:spcPct val="95000"/>
              </a:lnSpc>
              <a:buFont typeface="Arial" panose="020B0604020202020204" pitchFamily="34" charset="0"/>
              <a:buChar char="•"/>
              <a:defRPr/>
            </a:pPr>
            <a:r>
              <a:rPr lang="en-GB" sz="4000" dirty="0">
                <a:latin typeface="Calibri" panose="020F0502020204030204" pitchFamily="34" charset="0"/>
                <a:cs typeface="Calibri" panose="020F0502020204030204" pitchFamily="34" charset="0"/>
              </a:rPr>
              <a:t>Section boxes should not overlap with each other, keep little distance between them. </a:t>
            </a:r>
          </a:p>
          <a:p>
            <a:pPr algn="just" defTabSz="4175125">
              <a:lnSpc>
                <a:spcPct val="95000"/>
              </a:lnSpc>
              <a:defRPr/>
            </a:pPr>
            <a:endParaRPr lang="en-GB" sz="4000" dirty="0">
              <a:latin typeface="Calibri" panose="020F0502020204030204" pitchFamily="34" charset="0"/>
              <a:cs typeface="Calibri" panose="020F0502020204030204" pitchFamily="34" charset="0"/>
            </a:endParaRPr>
          </a:p>
        </p:txBody>
      </p:sp>
      <p:sp>
        <p:nvSpPr>
          <p:cNvPr id="31" name="Text Box 10">
            <a:extLst>
              <a:ext uri="{FF2B5EF4-FFF2-40B4-BE49-F238E27FC236}">
                <a16:creationId xmlns:a16="http://schemas.microsoft.com/office/drawing/2014/main" id="{A66E8F14-F51B-D31D-6713-639B06399E97}"/>
              </a:ext>
            </a:extLst>
          </p:cNvPr>
          <p:cNvSpPr txBox="1">
            <a:spLocks noChangeArrowheads="1"/>
          </p:cNvSpPr>
          <p:nvPr/>
        </p:nvSpPr>
        <p:spPr bwMode="auto">
          <a:xfrm>
            <a:off x="2453780" y="29891831"/>
            <a:ext cx="7734869" cy="918852"/>
          </a:xfrm>
          <a:prstGeom prst="rect">
            <a:avLst/>
          </a:prstGeom>
          <a:noFill/>
          <a:ln w="9525">
            <a:noFill/>
            <a:miter lim="800000"/>
            <a:headEnd/>
            <a:tailEnd/>
          </a:ln>
        </p:spPr>
        <p:txBody>
          <a:bodyPr wrap="square" lIns="87005" tIns="43503" rIns="87005" bIns="43503">
            <a:spAutoFit/>
          </a:bodyPr>
          <a:lstStyle/>
          <a:p>
            <a:pPr defTabSz="4175125" eaLnBrk="1" hangingPunct="1">
              <a:spcBef>
                <a:spcPct val="50000"/>
              </a:spcBef>
              <a:defRPr/>
            </a:pPr>
            <a:r>
              <a:rPr lang="en-US" sz="5400" b="1" dirty="0">
                <a:solidFill>
                  <a:srgbClr val="C00000"/>
                </a:solidFill>
                <a:latin typeface="Calibri" pitchFamily="34" charset="0"/>
                <a:cs typeface="Calibri" pitchFamily="34" charset="0"/>
              </a:rPr>
              <a:t>References</a:t>
            </a:r>
          </a:p>
        </p:txBody>
      </p:sp>
      <p:sp>
        <p:nvSpPr>
          <p:cNvPr id="32" name="Text Box 10">
            <a:extLst>
              <a:ext uri="{FF2B5EF4-FFF2-40B4-BE49-F238E27FC236}">
                <a16:creationId xmlns:a16="http://schemas.microsoft.com/office/drawing/2014/main" id="{B5C76B4C-2E15-29B4-BD64-060EB1D68B14}"/>
              </a:ext>
            </a:extLst>
          </p:cNvPr>
          <p:cNvSpPr txBox="1">
            <a:spLocks noChangeArrowheads="1"/>
          </p:cNvSpPr>
          <p:nvPr/>
        </p:nvSpPr>
        <p:spPr bwMode="auto">
          <a:xfrm>
            <a:off x="2453780" y="25977999"/>
            <a:ext cx="4598343" cy="918852"/>
          </a:xfrm>
          <a:prstGeom prst="rect">
            <a:avLst/>
          </a:prstGeom>
          <a:noFill/>
          <a:ln w="9525">
            <a:noFill/>
            <a:miter lim="800000"/>
            <a:headEnd/>
            <a:tailEnd/>
          </a:ln>
        </p:spPr>
        <p:txBody>
          <a:bodyPr wrap="square" lIns="87005" tIns="43503" rIns="87005" bIns="43503">
            <a:spAutoFit/>
          </a:bodyPr>
          <a:lstStyle/>
          <a:p>
            <a:pPr defTabSz="4175125" eaLnBrk="1" hangingPunct="1">
              <a:spcBef>
                <a:spcPct val="50000"/>
              </a:spcBef>
              <a:defRPr/>
            </a:pPr>
            <a:r>
              <a:rPr lang="en-US" sz="5400" b="1" dirty="0">
                <a:solidFill>
                  <a:srgbClr val="C00000"/>
                </a:solidFill>
                <a:latin typeface="Calibri" pitchFamily="34" charset="0"/>
                <a:cs typeface="Calibri" pitchFamily="34" charset="0"/>
              </a:rPr>
              <a:t>Conclusion</a:t>
            </a:r>
          </a:p>
        </p:txBody>
      </p:sp>
      <p:sp>
        <p:nvSpPr>
          <p:cNvPr id="23" name="Text Box 9">
            <a:extLst>
              <a:ext uri="{FF2B5EF4-FFF2-40B4-BE49-F238E27FC236}">
                <a16:creationId xmlns:a16="http://schemas.microsoft.com/office/drawing/2014/main" id="{E8FE0877-6203-118D-7590-7086E6D64F61}"/>
              </a:ext>
            </a:extLst>
          </p:cNvPr>
          <p:cNvSpPr txBox="1">
            <a:spLocks noChangeArrowheads="1"/>
          </p:cNvSpPr>
          <p:nvPr/>
        </p:nvSpPr>
        <p:spPr bwMode="auto">
          <a:xfrm>
            <a:off x="2453779" y="23987806"/>
            <a:ext cx="26403910" cy="1257407"/>
          </a:xfrm>
          <a:prstGeom prst="rect">
            <a:avLst/>
          </a:prstGeom>
          <a:noFill/>
          <a:ln w="9525">
            <a:noFill/>
            <a:miter lim="800000"/>
            <a:headEnd/>
            <a:tailEnd/>
          </a:ln>
        </p:spPr>
        <p:txBody>
          <a:bodyPr wrap="square" lIns="87005" tIns="43503" rIns="87005" bIns="43503">
            <a:spAutoFit/>
          </a:bodyPr>
          <a:lstStyle/>
          <a:p>
            <a:pPr marL="571500" indent="-571500" algn="just" defTabSz="4175125">
              <a:lnSpc>
                <a:spcPct val="95000"/>
              </a:lnSpc>
              <a:buFont typeface="Arial" panose="020B0604020202020204" pitchFamily="34" charset="0"/>
              <a:buChar char="•"/>
              <a:defRPr/>
            </a:pPr>
            <a:r>
              <a:rPr lang="en-GB" sz="4000" dirty="0">
                <a:latin typeface="Calibri" panose="020F0502020204030204" pitchFamily="34" charset="0"/>
                <a:cs typeface="Calibri" panose="020F0502020204030204" pitchFamily="34" charset="0"/>
              </a:rPr>
              <a:t>Figures  and Tables should be clearly visible in the poster with appropriate font size for caption. </a:t>
            </a:r>
          </a:p>
          <a:p>
            <a:pPr algn="just" defTabSz="4175125">
              <a:lnSpc>
                <a:spcPct val="95000"/>
              </a:lnSpc>
              <a:defRPr/>
            </a:pPr>
            <a:endParaRPr lang="en-GB" sz="4000" dirty="0">
              <a:latin typeface="Calibri" panose="020F0502020204030204" pitchFamily="34" charset="0"/>
              <a:cs typeface="Calibri" panose="020F0502020204030204" pitchFamily="34" charset="0"/>
            </a:endParaRPr>
          </a:p>
        </p:txBody>
      </p:sp>
      <p:sp>
        <p:nvSpPr>
          <p:cNvPr id="4" name="Rectangle 3"/>
          <p:cNvSpPr/>
          <p:nvPr/>
        </p:nvSpPr>
        <p:spPr>
          <a:xfrm>
            <a:off x="2414040" y="30954142"/>
            <a:ext cx="26483388" cy="1938992"/>
          </a:xfrm>
          <a:prstGeom prst="rect">
            <a:avLst/>
          </a:prstGeom>
        </p:spPr>
        <p:txBody>
          <a:bodyPr wrap="square">
            <a:spAutoFit/>
          </a:bodyPr>
          <a:lstStyle/>
          <a:p>
            <a:r>
              <a:rPr lang="en-GB" sz="4000" dirty="0">
                <a:latin typeface="Calibri" panose="020F0502020204030204" pitchFamily="34" charset="0"/>
                <a:cs typeface="Calibri" panose="020F0502020204030204" pitchFamily="34" charset="0"/>
              </a:rPr>
              <a:t>1. Author, A., Co-author, B. and Co-author, C. (1996) Proc. Conf. Title, World Scientific. </a:t>
            </a:r>
            <a:endParaRPr lang="en-IN" sz="4000" dirty="0">
              <a:latin typeface="Calibri" panose="020F0502020204030204" pitchFamily="34" charset="0"/>
              <a:cs typeface="Calibri" panose="020F0502020204030204" pitchFamily="34" charset="0"/>
            </a:endParaRPr>
          </a:p>
          <a:p>
            <a:r>
              <a:rPr lang="en-GB" sz="4000" dirty="0">
                <a:latin typeface="Calibri" panose="020F0502020204030204" pitchFamily="34" charset="0"/>
                <a:cs typeface="Calibri" panose="020F0502020204030204" pitchFamily="34" charset="0"/>
              </a:rPr>
              <a:t>2. Author, B. (2005) Title of Book, Publisher Name, Publisher City.</a:t>
            </a:r>
            <a:endParaRPr lang="en-IN" sz="4000" dirty="0">
              <a:latin typeface="Calibri" panose="020F0502020204030204" pitchFamily="34" charset="0"/>
              <a:cs typeface="Calibri" panose="020F0502020204030204" pitchFamily="34" charset="0"/>
            </a:endParaRPr>
          </a:p>
          <a:p>
            <a:r>
              <a:rPr lang="en-GB" sz="4000" dirty="0">
                <a:latin typeface="Calibri" panose="020F0502020204030204" pitchFamily="34" charset="0"/>
                <a:cs typeface="Calibri" panose="020F0502020204030204" pitchFamily="34" charset="0"/>
              </a:rPr>
              <a:t>3. Author, A. and Co-author, B. (2010) Journal Title 210, 123-126.</a:t>
            </a:r>
            <a:endParaRPr lang="en-IN" sz="4000" dirty="0">
              <a:latin typeface="Calibri" panose="020F0502020204030204" pitchFamily="34" charset="0"/>
              <a:cs typeface="Calibri" panose="020F0502020204030204" pitchFamily="34" charset="0"/>
            </a:endParaRPr>
          </a:p>
        </p:txBody>
      </p:sp>
      <p:sp>
        <p:nvSpPr>
          <p:cNvPr id="28" name="TextBox 27"/>
          <p:cNvSpPr txBox="1"/>
          <p:nvPr/>
        </p:nvSpPr>
        <p:spPr>
          <a:xfrm>
            <a:off x="10187729" y="1460565"/>
            <a:ext cx="11035862" cy="707886"/>
          </a:xfrm>
          <a:prstGeom prst="rect">
            <a:avLst/>
          </a:prstGeom>
          <a:noFill/>
        </p:spPr>
        <p:txBody>
          <a:bodyPr wrap="square" rtlCol="0">
            <a:spAutoFit/>
          </a:bodyPr>
          <a:lstStyle/>
          <a:p>
            <a:pPr algn="ctr"/>
            <a:endParaRPr lang="en-IN" sz="4000" b="1" dirty="0">
              <a:solidFill>
                <a:srgbClr val="FFFF00"/>
              </a:solidFill>
            </a:endParaRPr>
          </a:p>
        </p:txBody>
      </p:sp>
      <p:sp>
        <p:nvSpPr>
          <p:cNvPr id="34" name="TextBox 33"/>
          <p:cNvSpPr txBox="1"/>
          <p:nvPr/>
        </p:nvSpPr>
        <p:spPr>
          <a:xfrm>
            <a:off x="9234334" y="620556"/>
            <a:ext cx="12942652" cy="1446550"/>
          </a:xfrm>
          <a:prstGeom prst="rect">
            <a:avLst/>
          </a:prstGeom>
          <a:noFill/>
        </p:spPr>
        <p:txBody>
          <a:bodyPr wrap="square" rtlCol="0">
            <a:spAutoFit/>
          </a:bodyPr>
          <a:lstStyle/>
          <a:p>
            <a:pPr algn="ctr"/>
            <a:r>
              <a:rPr lang="en-US" altLang="en-US" sz="8800" b="1" dirty="0">
                <a:solidFill>
                  <a:schemeClr val="bg1"/>
                </a:solidFill>
                <a:latin typeface="Calibri" panose="020F0502020204030204" pitchFamily="34" charset="0"/>
                <a:cs typeface="Calibri" panose="020F0502020204030204" pitchFamily="34" charset="0"/>
              </a:rPr>
              <a:t>Title of the Paper</a:t>
            </a:r>
          </a:p>
        </p:txBody>
      </p:sp>
      <p:grpSp>
        <p:nvGrpSpPr>
          <p:cNvPr id="9" name="Group 8">
            <a:extLst>
              <a:ext uri="{FF2B5EF4-FFF2-40B4-BE49-F238E27FC236}">
                <a16:creationId xmlns:a16="http://schemas.microsoft.com/office/drawing/2014/main" id="{BF39077E-4854-4922-87C3-B87039BE1C80}"/>
              </a:ext>
            </a:extLst>
          </p:cNvPr>
          <p:cNvGrpSpPr/>
          <p:nvPr/>
        </p:nvGrpSpPr>
        <p:grpSpPr>
          <a:xfrm>
            <a:off x="-31616" y="-1823"/>
            <a:ext cx="5415278" cy="5415278"/>
            <a:chOff x="-15279" y="0"/>
            <a:chExt cx="5415278" cy="5415278"/>
          </a:xfrm>
        </p:grpSpPr>
        <p:sp>
          <p:nvSpPr>
            <p:cNvPr id="8" name="Rectangle 7">
              <a:extLst>
                <a:ext uri="{FF2B5EF4-FFF2-40B4-BE49-F238E27FC236}">
                  <a16:creationId xmlns:a16="http://schemas.microsoft.com/office/drawing/2014/main" id="{1FD2C3B5-546B-49FD-8879-E280E3BAB916}"/>
                </a:ext>
              </a:extLst>
            </p:cNvPr>
            <p:cNvSpPr/>
            <p:nvPr/>
          </p:nvSpPr>
          <p:spPr bwMode="auto">
            <a:xfrm>
              <a:off x="-15279" y="0"/>
              <a:ext cx="5415278" cy="541527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4389438" eaLnBrk="1" hangingPunct="1"/>
              <a:endParaRPr lang="en-IN" sz="8600">
                <a:latin typeface="Arial" charset="0"/>
              </a:endParaRPr>
            </a:p>
          </p:txBody>
        </p:sp>
        <p:pic>
          <p:nvPicPr>
            <p:cNvPr id="24" name="Picture 23">
              <a:extLst>
                <a:ext uri="{FF2B5EF4-FFF2-40B4-BE49-F238E27FC236}">
                  <a16:creationId xmlns:a16="http://schemas.microsoft.com/office/drawing/2014/main" id="{008746A4-373C-456E-8697-9D7EFD4B0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16" y="180841"/>
              <a:ext cx="5040000" cy="5040000"/>
            </a:xfrm>
            <a:prstGeom prst="rect">
              <a:avLst/>
            </a:prstGeom>
            <a:ln>
              <a:noFill/>
            </a:ln>
          </p:spPr>
        </p:pic>
      </p:grpSp>
      <p:grpSp>
        <p:nvGrpSpPr>
          <p:cNvPr id="12" name="Group 11">
            <a:extLst>
              <a:ext uri="{FF2B5EF4-FFF2-40B4-BE49-F238E27FC236}">
                <a16:creationId xmlns:a16="http://schemas.microsoft.com/office/drawing/2014/main" id="{8DD4F1CC-BA01-B41C-0BB1-005951D68E80}"/>
              </a:ext>
            </a:extLst>
          </p:cNvPr>
          <p:cNvGrpSpPr/>
          <p:nvPr/>
        </p:nvGrpSpPr>
        <p:grpSpPr>
          <a:xfrm>
            <a:off x="22923953" y="381962"/>
            <a:ext cx="2958405" cy="1328957"/>
            <a:chOff x="21893849" y="418963"/>
            <a:chExt cx="2958405" cy="1328957"/>
          </a:xfrm>
        </p:grpSpPr>
        <p:sp>
          <p:nvSpPr>
            <p:cNvPr id="2" name="Rectangle: Rounded Corners 1">
              <a:extLst>
                <a:ext uri="{FF2B5EF4-FFF2-40B4-BE49-F238E27FC236}">
                  <a16:creationId xmlns:a16="http://schemas.microsoft.com/office/drawing/2014/main" id="{340C015D-BDE4-C088-D1B9-172C9EB6ED27}"/>
                </a:ext>
              </a:extLst>
            </p:cNvPr>
            <p:cNvSpPr/>
            <p:nvPr/>
          </p:nvSpPr>
          <p:spPr bwMode="auto">
            <a:xfrm>
              <a:off x="21893849" y="418963"/>
              <a:ext cx="2497559" cy="1323439"/>
            </a:xfrm>
            <a:prstGeom prst="round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4389438" eaLnBrk="1" hangingPunct="1"/>
              <a:endParaRPr lang="en-IN" sz="8600">
                <a:latin typeface="Arial" charset="0"/>
              </a:endParaRPr>
            </a:p>
          </p:txBody>
        </p:sp>
        <p:sp>
          <p:nvSpPr>
            <p:cNvPr id="26" name="TextBox 25">
              <a:extLst>
                <a:ext uri="{FF2B5EF4-FFF2-40B4-BE49-F238E27FC236}">
                  <a16:creationId xmlns:a16="http://schemas.microsoft.com/office/drawing/2014/main" id="{598D4B1B-DED0-4370-95EB-316677B9D91B}"/>
                </a:ext>
              </a:extLst>
            </p:cNvPr>
            <p:cNvSpPr txBox="1"/>
            <p:nvPr/>
          </p:nvSpPr>
          <p:spPr>
            <a:xfrm>
              <a:off x="21893850" y="424481"/>
              <a:ext cx="2958404" cy="1323439"/>
            </a:xfrm>
            <a:prstGeom prst="rect">
              <a:avLst/>
            </a:prstGeom>
            <a:noFill/>
            <a:ln>
              <a:noFill/>
            </a:ln>
          </p:spPr>
          <p:txBody>
            <a:bodyPr wrap="square" rtlCol="0">
              <a:spAutoFit/>
            </a:bodyPr>
            <a:lstStyle/>
            <a:p>
              <a:pPr algn="ctr"/>
              <a:r>
                <a:rPr lang="en-US" sz="3200" b="1" dirty="0">
                  <a:solidFill>
                    <a:srgbClr val="FF9933"/>
                  </a:solidFill>
                </a:rPr>
                <a:t>Abstract ID</a:t>
              </a:r>
              <a:endParaRPr lang="en-US" sz="4800" b="1" dirty="0">
                <a:solidFill>
                  <a:srgbClr val="FF9933"/>
                </a:solidFill>
              </a:endParaRPr>
            </a:p>
            <a:p>
              <a:pPr algn="ctr"/>
              <a:r>
                <a:rPr lang="en-US" sz="4800" b="1" dirty="0">
                  <a:solidFill>
                    <a:srgbClr val="FF9933"/>
                  </a:solidFill>
                </a:rPr>
                <a:t>000</a:t>
              </a:r>
            </a:p>
          </p:txBody>
        </p:sp>
      </p:grpSp>
      <p:grpSp>
        <p:nvGrpSpPr>
          <p:cNvPr id="7" name="Group 6">
            <a:extLst>
              <a:ext uri="{FF2B5EF4-FFF2-40B4-BE49-F238E27FC236}">
                <a16:creationId xmlns:a16="http://schemas.microsoft.com/office/drawing/2014/main" id="{23433DAC-96B2-486C-AF22-F689F7154089}"/>
              </a:ext>
            </a:extLst>
          </p:cNvPr>
          <p:cNvGrpSpPr/>
          <p:nvPr/>
        </p:nvGrpSpPr>
        <p:grpSpPr>
          <a:xfrm>
            <a:off x="26959177" y="-36489"/>
            <a:ext cx="5440111" cy="5415278"/>
            <a:chOff x="24864656" y="0"/>
            <a:chExt cx="5440111" cy="5415278"/>
          </a:xfrm>
        </p:grpSpPr>
        <p:sp>
          <p:nvSpPr>
            <p:cNvPr id="6" name="Rectangle 5">
              <a:extLst>
                <a:ext uri="{FF2B5EF4-FFF2-40B4-BE49-F238E27FC236}">
                  <a16:creationId xmlns:a16="http://schemas.microsoft.com/office/drawing/2014/main" id="{99B425E2-2584-4935-8E58-089BD31B4104}"/>
                </a:ext>
              </a:extLst>
            </p:cNvPr>
            <p:cNvSpPr/>
            <p:nvPr/>
          </p:nvSpPr>
          <p:spPr bwMode="auto">
            <a:xfrm>
              <a:off x="24864656" y="0"/>
              <a:ext cx="5415319" cy="541527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4389438" eaLnBrk="1" hangingPunct="1"/>
              <a:endParaRPr lang="en-IN" sz="8600">
                <a:latin typeface="Arial" charset="0"/>
              </a:endParaRPr>
            </a:p>
          </p:txBody>
        </p:sp>
        <p:pic>
          <p:nvPicPr>
            <p:cNvPr id="5" name="Picture 4">
              <a:extLst>
                <a:ext uri="{FF2B5EF4-FFF2-40B4-BE49-F238E27FC236}">
                  <a16:creationId xmlns:a16="http://schemas.microsoft.com/office/drawing/2014/main" id="{89AA4A63-1E4A-4396-AA76-2DC2D92FA94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 contrast="20000"/>
                      </a14:imgEffect>
                    </a14:imgLayer>
                  </a14:imgProps>
                </a:ext>
                <a:ext uri="{28A0092B-C50C-407E-A947-70E740481C1C}">
                  <a14:useLocalDpi xmlns:a14="http://schemas.microsoft.com/office/drawing/2010/main" val="0"/>
                </a:ext>
              </a:extLst>
            </a:blip>
            <a:stretch>
              <a:fillRect/>
            </a:stretch>
          </p:blipFill>
          <p:spPr>
            <a:xfrm>
              <a:off x="24904767" y="50647"/>
              <a:ext cx="5400000" cy="5291479"/>
            </a:xfrm>
            <a:prstGeom prst="rect">
              <a:avLst/>
            </a:prstGeom>
            <a:ln>
              <a:noFill/>
            </a:ln>
          </p:spPr>
        </p:pic>
      </p:grpSp>
      <p:sp>
        <p:nvSpPr>
          <p:cNvPr id="13" name="Text Box 9">
            <a:extLst>
              <a:ext uri="{FF2B5EF4-FFF2-40B4-BE49-F238E27FC236}">
                <a16:creationId xmlns:a16="http://schemas.microsoft.com/office/drawing/2014/main" id="{EC7A2940-DC2E-19B9-C575-EDF66ED4B2CA}"/>
              </a:ext>
            </a:extLst>
          </p:cNvPr>
          <p:cNvSpPr txBox="1">
            <a:spLocks noChangeArrowheads="1"/>
          </p:cNvSpPr>
          <p:nvPr/>
        </p:nvSpPr>
        <p:spPr bwMode="auto">
          <a:xfrm>
            <a:off x="2349140" y="27409708"/>
            <a:ext cx="26403910" cy="1257407"/>
          </a:xfrm>
          <a:prstGeom prst="rect">
            <a:avLst/>
          </a:prstGeom>
          <a:noFill/>
          <a:ln w="9525">
            <a:noFill/>
            <a:miter lim="800000"/>
            <a:headEnd/>
            <a:tailEnd/>
          </a:ln>
        </p:spPr>
        <p:txBody>
          <a:bodyPr wrap="square" lIns="87005" tIns="43503" rIns="87005" bIns="43503">
            <a:spAutoFit/>
          </a:bodyPr>
          <a:lstStyle/>
          <a:p>
            <a:pPr marL="571500" indent="-571500" algn="just" defTabSz="4175125">
              <a:lnSpc>
                <a:spcPct val="95000"/>
              </a:lnSpc>
              <a:buFont typeface="Arial" panose="020B0604020202020204" pitchFamily="34" charset="0"/>
              <a:buChar char="•"/>
              <a:defRPr/>
            </a:pPr>
            <a:r>
              <a:rPr lang="en-GB" sz="4000" dirty="0">
                <a:latin typeface="Calibri" panose="020F0502020204030204" pitchFamily="34" charset="0"/>
                <a:cs typeface="Calibri" panose="020F0502020204030204" pitchFamily="34" charset="0"/>
              </a:rPr>
              <a:t>Conclusion should be concise and preferably in 2-3 bulleted points.</a:t>
            </a:r>
          </a:p>
          <a:p>
            <a:pPr algn="just" defTabSz="4175125">
              <a:lnSpc>
                <a:spcPct val="95000"/>
              </a:lnSpc>
              <a:defRPr/>
            </a:pPr>
            <a:endParaRPr lang="en-GB"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944243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gt;&lt;/object&gt;&lt;/database&gt;"/>
  <p:tag name="SECTOMILLISECCONVERTED" val="1"/>
</p:tagLst>
</file>

<file path=ppt/theme/theme1.xml><?xml version="1.0" encoding="utf-8"?>
<a:theme xmlns:a="http://schemas.openxmlformats.org/drawingml/2006/main" name="Default Design">
  <a:themeElements>
    <a:clrScheme name="Personnalisé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105964"/>
      </a:hlink>
      <a:folHlink>
        <a:srgbClr val="85DFD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5424</TotalTime>
  <Words>368</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vt:i4>
      </vt:variant>
    </vt:vector>
  </HeadingPairs>
  <TitlesOfParts>
    <vt:vector size="6" baseType="lpstr">
      <vt:lpstr>Arial</vt:lpstr>
      <vt:lpstr>Calibri</vt:lpstr>
      <vt:lpstr>Default Design</vt:lpstr>
      <vt:lpstr>Conception personnalisée</vt:lpstr>
      <vt:lpstr>1_Conception personnalisée</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Vertical Poster</dc:title>
  <dc:creator>Ethan Shulda</dc:creator>
  <dc:description>©MegaPrint Inc. 2009</dc:description>
  <cp:lastModifiedBy>Ratheesh Unnithan</cp:lastModifiedBy>
  <cp:revision>296</cp:revision>
  <cp:lastPrinted>2018-12-07T05:21:27Z</cp:lastPrinted>
  <dcterms:created xsi:type="dcterms:W3CDTF">2008-12-04T00:20:37Z</dcterms:created>
  <dcterms:modified xsi:type="dcterms:W3CDTF">2026-01-28T05:11:42Z</dcterms:modified>
  <cp:category>Research Poster</cp:category>
</cp:coreProperties>
</file>