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442" r:id="rId3"/>
  </p:sldIdLst>
  <p:sldSz cx="12801600" cy="7772400"/>
  <p:notesSz cx="7315200" cy="12344400"/>
  <p:defaultTextStyle>
    <a:defPPr>
      <a:defRPr lang="en-US"/>
    </a:defPPr>
    <a:lvl1pPr marL="0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78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556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333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111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889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667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444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222" algn="l" defTabSz="1175556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448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99CC"/>
    <a:srgbClr val="336699"/>
    <a:srgbClr val="00CCFF"/>
    <a:srgbClr val="0099FF"/>
    <a:srgbClr val="800000"/>
    <a:srgbClr val="000066"/>
    <a:srgbClr val="F8F8F8"/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86428" autoAdjust="0"/>
  </p:normalViewPr>
  <p:slideViewPr>
    <p:cSldViewPr>
      <p:cViewPr varScale="1">
        <p:scale>
          <a:sx n="95" d="100"/>
          <a:sy n="95" d="100"/>
        </p:scale>
        <p:origin x="174" y="90"/>
      </p:cViewPr>
      <p:guideLst>
        <p:guide orient="horz" pos="2160"/>
        <p:guide pos="2880"/>
        <p:guide orient="horz" pos="2448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617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617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A053F-890F-4251-BB90-1256915A3C9C}" type="datetimeFigureOut">
              <a:rPr lang="en-US" smtClean="0"/>
              <a:t>1/6/2026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725275"/>
            <a:ext cx="3170238" cy="617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11725275"/>
            <a:ext cx="3170238" cy="617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E5CA2-9627-415F-8F1B-18B939FE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9876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617220"/>
          </a:xfrm>
          <a:prstGeom prst="rect">
            <a:avLst/>
          </a:prstGeom>
        </p:spPr>
        <p:txBody>
          <a:bodyPr vert="horz" lIns="112327" tIns="56164" rIns="112327" bIns="56164" rtlCol="0"/>
          <a:lstStyle>
            <a:lvl1pPr algn="l">
              <a:defRPr sz="1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617220"/>
          </a:xfrm>
          <a:prstGeom prst="rect">
            <a:avLst/>
          </a:prstGeom>
        </p:spPr>
        <p:txBody>
          <a:bodyPr vert="horz" lIns="112327" tIns="56164" rIns="112327" bIns="56164" rtlCol="0"/>
          <a:lstStyle>
            <a:lvl1pPr algn="r">
              <a:defRPr sz="1500"/>
            </a:lvl1pPr>
          </a:lstStyle>
          <a:p>
            <a:fld id="{4520DAAC-D155-4F90-8B21-73F9F1E1A617}" type="datetimeFigureOut">
              <a:rPr lang="en-US" smtClean="0"/>
              <a:pPr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53988" y="925513"/>
            <a:ext cx="7623176" cy="462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327" tIns="56164" rIns="112327" bIns="561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5863591"/>
            <a:ext cx="5852160" cy="5554980"/>
          </a:xfrm>
          <a:prstGeom prst="rect">
            <a:avLst/>
          </a:prstGeom>
        </p:spPr>
        <p:txBody>
          <a:bodyPr vert="horz" lIns="112327" tIns="56164" rIns="112327" bIns="5616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25039"/>
            <a:ext cx="3169920" cy="617220"/>
          </a:xfrm>
          <a:prstGeom prst="rect">
            <a:avLst/>
          </a:prstGeom>
        </p:spPr>
        <p:txBody>
          <a:bodyPr vert="horz" lIns="112327" tIns="56164" rIns="112327" bIns="56164" rtlCol="0" anchor="b"/>
          <a:lstStyle>
            <a:lvl1pPr algn="l">
              <a:defRPr sz="15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11725039"/>
            <a:ext cx="3169920" cy="617220"/>
          </a:xfrm>
          <a:prstGeom prst="rect">
            <a:avLst/>
          </a:prstGeom>
        </p:spPr>
        <p:txBody>
          <a:bodyPr vert="horz" lIns="112327" tIns="56164" rIns="112327" bIns="56164" rtlCol="0" anchor="b"/>
          <a:lstStyle>
            <a:lvl1pPr algn="r">
              <a:defRPr sz="1500"/>
            </a:lvl1pPr>
          </a:lstStyle>
          <a:p>
            <a:fld id="{0C103867-C143-4036-82D5-777CEFCBC4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61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587778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75556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763333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351111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938889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26667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114444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702222" algn="l" defTabSz="11755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53988" y="925513"/>
            <a:ext cx="7623176" cy="4629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629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414486"/>
            <a:ext cx="10881360" cy="16660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4404360"/>
            <a:ext cx="89611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D01C-120F-47F1-9CAD-A94850703B81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11260"/>
            <a:ext cx="2880360" cy="66317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11260"/>
            <a:ext cx="8427720" cy="6631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BE27-095E-424E-953D-3DCBD5F7C82C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37AE-A3AC-482C-B8AD-6B84EADEF4A1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994491"/>
            <a:ext cx="10881360" cy="1543685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3294275"/>
            <a:ext cx="1088136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7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55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633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3511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9388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5266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1144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70222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813563"/>
            <a:ext cx="5654040" cy="5129424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813563"/>
            <a:ext cx="5654040" cy="5129424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23F00-AC4B-4C7B-95E9-BE0E67556B80}" type="datetime1">
              <a:rPr lang="en-US" smtClean="0"/>
              <a:t>1/6/2026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739795"/>
            <a:ext cx="5656263" cy="7250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778" indent="0">
              <a:buNone/>
              <a:defRPr sz="2600" b="1"/>
            </a:lvl2pPr>
            <a:lvl3pPr marL="1175556" indent="0">
              <a:buNone/>
              <a:defRPr sz="2300" b="1"/>
            </a:lvl3pPr>
            <a:lvl4pPr marL="1763333" indent="0">
              <a:buNone/>
              <a:defRPr sz="2000" b="1"/>
            </a:lvl4pPr>
            <a:lvl5pPr marL="2351111" indent="0">
              <a:buNone/>
              <a:defRPr sz="2000" b="1"/>
            </a:lvl5pPr>
            <a:lvl6pPr marL="2938889" indent="0">
              <a:buNone/>
              <a:defRPr sz="2000" b="1"/>
            </a:lvl6pPr>
            <a:lvl7pPr marL="3526667" indent="0">
              <a:buNone/>
              <a:defRPr sz="2000" b="1"/>
            </a:lvl7pPr>
            <a:lvl8pPr marL="4114444" indent="0">
              <a:buNone/>
              <a:defRPr sz="2000" b="1"/>
            </a:lvl8pPr>
            <a:lvl9pPr marL="4702222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464858"/>
            <a:ext cx="5656263" cy="447812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9" y="1739795"/>
            <a:ext cx="5658485" cy="7250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778" indent="0">
              <a:buNone/>
              <a:defRPr sz="2600" b="1"/>
            </a:lvl2pPr>
            <a:lvl3pPr marL="1175556" indent="0">
              <a:buNone/>
              <a:defRPr sz="2300" b="1"/>
            </a:lvl3pPr>
            <a:lvl4pPr marL="1763333" indent="0">
              <a:buNone/>
              <a:defRPr sz="2000" b="1"/>
            </a:lvl4pPr>
            <a:lvl5pPr marL="2351111" indent="0">
              <a:buNone/>
              <a:defRPr sz="2000" b="1"/>
            </a:lvl5pPr>
            <a:lvl6pPr marL="2938889" indent="0">
              <a:buNone/>
              <a:defRPr sz="2000" b="1"/>
            </a:lvl6pPr>
            <a:lvl7pPr marL="3526667" indent="0">
              <a:buNone/>
              <a:defRPr sz="2000" b="1"/>
            </a:lvl7pPr>
            <a:lvl8pPr marL="4114444" indent="0">
              <a:buNone/>
              <a:defRPr sz="2000" b="1"/>
            </a:lvl8pPr>
            <a:lvl9pPr marL="4702222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9" y="2464858"/>
            <a:ext cx="5658485" cy="447812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C9D65-F19D-43B1-B4EB-2B590B73A0C8}" type="datetime1">
              <a:rPr lang="en-US" smtClean="0"/>
              <a:t>1/6/2026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2EC7-2797-490A-A0D3-19CD4B08E3B6}" type="datetime1">
              <a:rPr lang="en-US" smtClean="0"/>
              <a:t>1/6/2026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2" y="309456"/>
            <a:ext cx="4211638" cy="131699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1" y="309460"/>
            <a:ext cx="7156450" cy="6633528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2" y="1626450"/>
            <a:ext cx="4211638" cy="5316538"/>
          </a:xfrm>
        </p:spPr>
        <p:txBody>
          <a:bodyPr/>
          <a:lstStyle>
            <a:lvl1pPr marL="0" indent="0">
              <a:buNone/>
              <a:defRPr sz="1900"/>
            </a:lvl1pPr>
            <a:lvl2pPr marL="587778" indent="0">
              <a:buNone/>
              <a:defRPr sz="1600"/>
            </a:lvl2pPr>
            <a:lvl3pPr marL="1175556" indent="0">
              <a:buNone/>
              <a:defRPr sz="1300"/>
            </a:lvl3pPr>
            <a:lvl4pPr marL="1763333" indent="0">
              <a:buNone/>
              <a:defRPr sz="1200"/>
            </a:lvl4pPr>
            <a:lvl5pPr marL="2351111" indent="0">
              <a:buNone/>
              <a:defRPr sz="1200"/>
            </a:lvl5pPr>
            <a:lvl6pPr marL="2938889" indent="0">
              <a:buNone/>
              <a:defRPr sz="1200"/>
            </a:lvl6pPr>
            <a:lvl7pPr marL="3526667" indent="0">
              <a:buNone/>
              <a:defRPr sz="1200"/>
            </a:lvl7pPr>
            <a:lvl8pPr marL="4114444" indent="0">
              <a:buNone/>
              <a:defRPr sz="1200"/>
            </a:lvl8pPr>
            <a:lvl9pPr marL="4702222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C8DC-E888-4DEF-8474-DC787E07725A}" type="datetime1">
              <a:rPr lang="en-US" smtClean="0"/>
              <a:t>1/6/2026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5440681"/>
            <a:ext cx="7680960" cy="642302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94478"/>
            <a:ext cx="7680960" cy="4663440"/>
          </a:xfrm>
        </p:spPr>
        <p:txBody>
          <a:bodyPr/>
          <a:lstStyle>
            <a:lvl1pPr marL="0" indent="0">
              <a:buNone/>
              <a:defRPr sz="4200"/>
            </a:lvl1pPr>
            <a:lvl2pPr marL="587778" indent="0">
              <a:buNone/>
              <a:defRPr sz="3600"/>
            </a:lvl2pPr>
            <a:lvl3pPr marL="1175556" indent="0">
              <a:buNone/>
              <a:defRPr sz="3200"/>
            </a:lvl3pPr>
            <a:lvl4pPr marL="1763333" indent="0">
              <a:buNone/>
              <a:defRPr sz="2600"/>
            </a:lvl4pPr>
            <a:lvl5pPr marL="2351111" indent="0">
              <a:buNone/>
              <a:defRPr sz="2600"/>
            </a:lvl5pPr>
            <a:lvl6pPr marL="2938889" indent="0">
              <a:buNone/>
              <a:defRPr sz="2600"/>
            </a:lvl6pPr>
            <a:lvl7pPr marL="3526667" indent="0">
              <a:buNone/>
              <a:defRPr sz="2600"/>
            </a:lvl7pPr>
            <a:lvl8pPr marL="4114444" indent="0">
              <a:buNone/>
              <a:defRPr sz="2600"/>
            </a:lvl8pPr>
            <a:lvl9pPr marL="4702222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6082983"/>
            <a:ext cx="7680960" cy="912178"/>
          </a:xfrm>
        </p:spPr>
        <p:txBody>
          <a:bodyPr/>
          <a:lstStyle>
            <a:lvl1pPr marL="0" indent="0">
              <a:buNone/>
              <a:defRPr sz="1900"/>
            </a:lvl1pPr>
            <a:lvl2pPr marL="587778" indent="0">
              <a:buNone/>
              <a:defRPr sz="1600"/>
            </a:lvl2pPr>
            <a:lvl3pPr marL="1175556" indent="0">
              <a:buNone/>
              <a:defRPr sz="1300"/>
            </a:lvl3pPr>
            <a:lvl4pPr marL="1763333" indent="0">
              <a:buNone/>
              <a:defRPr sz="1200"/>
            </a:lvl4pPr>
            <a:lvl5pPr marL="2351111" indent="0">
              <a:buNone/>
              <a:defRPr sz="1200"/>
            </a:lvl5pPr>
            <a:lvl6pPr marL="2938889" indent="0">
              <a:buNone/>
              <a:defRPr sz="1200"/>
            </a:lvl6pPr>
            <a:lvl7pPr marL="3526667" indent="0">
              <a:buNone/>
              <a:defRPr sz="1200"/>
            </a:lvl7pPr>
            <a:lvl8pPr marL="4114444" indent="0">
              <a:buNone/>
              <a:defRPr sz="1200"/>
            </a:lvl8pPr>
            <a:lvl9pPr marL="4702222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2844-6826-43DB-8DA5-7A4046112114}" type="datetime1">
              <a:rPr lang="en-US" smtClean="0"/>
              <a:t>1/6/2026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11256"/>
            <a:ext cx="11521440" cy="1295400"/>
          </a:xfrm>
          <a:prstGeom prst="rect">
            <a:avLst/>
          </a:prstGeom>
        </p:spPr>
        <p:txBody>
          <a:bodyPr vert="horz" lIns="117556" tIns="58778" rIns="117556" bIns="5877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813563"/>
            <a:ext cx="11521440" cy="5129424"/>
          </a:xfrm>
          <a:prstGeom prst="rect">
            <a:avLst/>
          </a:prstGeom>
        </p:spPr>
        <p:txBody>
          <a:bodyPr vert="horz" lIns="117556" tIns="58778" rIns="117556" bIns="587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7203867"/>
            <a:ext cx="2987040" cy="413809"/>
          </a:xfrm>
          <a:prstGeom prst="rect">
            <a:avLst/>
          </a:prstGeom>
        </p:spPr>
        <p:txBody>
          <a:bodyPr vert="horz" lIns="117556" tIns="58778" rIns="117556" bIns="5877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56AA8-0D2C-4B95-AAE5-AC5C68269A42}" type="datetime1">
              <a:rPr lang="en-US" smtClean="0"/>
              <a:t>1/6/2026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7203867"/>
            <a:ext cx="2987040" cy="413809"/>
          </a:xfrm>
          <a:prstGeom prst="rect">
            <a:avLst/>
          </a:prstGeom>
        </p:spPr>
        <p:txBody>
          <a:bodyPr vert="horz" lIns="117556" tIns="58778" rIns="117556" bIns="5877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175556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33" indent="-440833" algn="l" defTabSz="1175556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39" indent="-367361" algn="l" defTabSz="1175556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445" indent="-293890" algn="l" defTabSz="11755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223" indent="-293890" algn="l" defTabSz="1175556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001" indent="-293890" algn="l" defTabSz="1175556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778" indent="-293890" algn="l" defTabSz="117555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556" indent="-293890" algn="l" defTabSz="117555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334" indent="-293890" algn="l" defTabSz="117555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112" indent="-293890" algn="l" defTabSz="117555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78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56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333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111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889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667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444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222" algn="l" defTabSz="11755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000066"/>
            </a:gs>
            <a:gs pos="98000">
              <a:srgbClr val="0099C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16319" y="3232111"/>
            <a:ext cx="12813838" cy="949701"/>
          </a:xfrm>
          <a:prstGeom prst="rect">
            <a:avLst/>
          </a:prstGeom>
          <a:noFill/>
        </p:spPr>
        <p:txBody>
          <a:bodyPr wrap="square" lIns="117556" tIns="58778" rIns="117556" bIns="58778">
            <a:spAutoFit/>
          </a:bodyPr>
          <a:lstStyle/>
          <a:p>
            <a:pPr algn="ctr">
              <a:defRPr/>
            </a:pPr>
            <a:r>
              <a:rPr lang="en-IN" sz="5400" b="1" dirty="0">
                <a:ln w="10541" cmpd="sng">
                  <a:noFill/>
                  <a:prstDash val="solid"/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Title of the Paper</a:t>
            </a:r>
            <a:endParaRPr lang="en-US" sz="5400" b="1" dirty="0">
              <a:ln w="10541" cmpd="sng">
                <a:noFill/>
                <a:prstDash val="solid"/>
              </a:ln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64096" y="5712945"/>
            <a:ext cx="12801600" cy="14505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17556" tIns="58778" rIns="117556" bIns="58778">
            <a:noAutofit/>
          </a:bodyPr>
          <a:lstStyle/>
          <a:p>
            <a:pPr marL="440833" indent="-440833" algn="ctr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32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Department, Institute</a:t>
            </a:r>
          </a:p>
          <a:p>
            <a:pPr marL="440833" indent="-440833" algn="ctr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32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Place, Country</a:t>
            </a:r>
          </a:p>
          <a:p>
            <a:pPr marL="440833" indent="-440833" algn="ctr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Email ID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62865" y="4999013"/>
            <a:ext cx="7204059" cy="6111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117556" tIns="58778" rIns="117556" bIns="58778">
            <a:spAutoFit/>
          </a:bodyPr>
          <a:lstStyle/>
          <a:p>
            <a:pPr algn="ctr">
              <a:defRPr/>
            </a:pPr>
            <a:r>
              <a:rPr lang="en-US" sz="3200" b="1" kern="0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First Author, </a:t>
            </a:r>
            <a:r>
              <a:rPr lang="sv-SE" sz="3200" b="1" kern="0" dirty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Author2, Author3  .......</a:t>
            </a:r>
            <a:endParaRPr lang="en-US" sz="3200" b="1" kern="0" dirty="0">
              <a:solidFill>
                <a:srgbClr val="FFFF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8232" y="220636"/>
            <a:ext cx="6624736" cy="488036"/>
          </a:xfrm>
          <a:prstGeom prst="rect">
            <a:avLst/>
          </a:prstGeom>
          <a:noFill/>
        </p:spPr>
        <p:txBody>
          <a:bodyPr wrap="square" lIns="117556" tIns="58778" rIns="117556" bIns="58778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Abstract ID : </a:t>
            </a:r>
            <a:r>
              <a:rPr lang="en-US" sz="2400" b="1" dirty="0" err="1">
                <a:solidFill>
                  <a:schemeClr val="bg1"/>
                </a:solidFill>
              </a:rPr>
              <a:t>xxxxx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02" y="1041305"/>
            <a:ext cx="12665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800" b="1" i="1" dirty="0">
                <a:solidFill>
                  <a:srgbClr val="FFCCFF"/>
                </a:solidFill>
              </a:rPr>
              <a:t>Topic : Radon Dosimetry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11622" y="628492"/>
            <a:ext cx="6106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rgbClr val="FFFF00"/>
                </a:solidFill>
              </a:rPr>
              <a:t>National Conference EnvRad-2026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BE6658-111C-40A5-A81B-D7898190A5A2}"/>
              </a:ext>
            </a:extLst>
          </p:cNvPr>
          <p:cNvSpPr txBox="1"/>
          <p:nvPr/>
        </p:nvSpPr>
        <p:spPr>
          <a:xfrm>
            <a:off x="5176664" y="220493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ighlight>
                  <a:srgbClr val="FFFF00"/>
                </a:highlight>
              </a:rPr>
              <a:t>Institute Logo</a:t>
            </a:r>
            <a:endParaRPr lang="en-IN" sz="2800" dirty="0">
              <a:highlight>
                <a:srgbClr val="FFFF00"/>
              </a:highlight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0D34F64-8F9A-176E-4A9D-CD76106CC572}"/>
              </a:ext>
            </a:extLst>
          </p:cNvPr>
          <p:cNvGrpSpPr/>
          <p:nvPr/>
        </p:nvGrpSpPr>
        <p:grpSpPr>
          <a:xfrm>
            <a:off x="86228" y="105205"/>
            <a:ext cx="1800200" cy="1767097"/>
            <a:chOff x="568152" y="1975087"/>
            <a:chExt cx="1800200" cy="176709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F29DEB0-94C5-4705-6C1D-F5B98ACB102B}"/>
                </a:ext>
              </a:extLst>
            </p:cNvPr>
            <p:cNvSpPr/>
            <p:nvPr/>
          </p:nvSpPr>
          <p:spPr>
            <a:xfrm>
              <a:off x="568152" y="1975087"/>
              <a:ext cx="1800200" cy="176709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5E46344-B213-613B-75F6-312D494AA7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774" y="2083324"/>
              <a:ext cx="1518562" cy="1550621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F1B1CF2-7265-62F4-BCC7-4175DCA20E4C}"/>
              </a:ext>
            </a:extLst>
          </p:cNvPr>
          <p:cNvGrpSpPr/>
          <p:nvPr/>
        </p:nvGrpSpPr>
        <p:grpSpPr>
          <a:xfrm>
            <a:off x="10897319" y="105205"/>
            <a:ext cx="1800200" cy="1767097"/>
            <a:chOff x="712168" y="2411647"/>
            <a:chExt cx="1800200" cy="1767097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6B3BDBC-E880-1AD6-2BC3-76DE68C05AB1}"/>
                </a:ext>
              </a:extLst>
            </p:cNvPr>
            <p:cNvSpPr/>
            <p:nvPr/>
          </p:nvSpPr>
          <p:spPr>
            <a:xfrm>
              <a:off x="712168" y="2411647"/>
              <a:ext cx="1800200" cy="176709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7010D92-70D2-3007-E995-0C2D1DD64B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132" y="2466545"/>
              <a:ext cx="1648272" cy="169747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8312" y="968131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Presentation time (8 min) + discussion (2 min)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174480" y="7203867"/>
            <a:ext cx="2987040" cy="41380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65802" y="2230016"/>
            <a:ext cx="4566699" cy="22510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en-US" sz="2400" dirty="0"/>
              <a:t>Introduction (2 slides)</a:t>
            </a:r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en-US" sz="2400" dirty="0"/>
              <a:t>Material and Method (1 slide)</a:t>
            </a:r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en-US" sz="2400" dirty="0"/>
              <a:t>Result and Discussion (3 slides)</a:t>
            </a:r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en-US" sz="2400" dirty="0"/>
              <a:t>Conclusion (1 slide)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4DF196-4D97-A05B-7A6B-066DD03992F9}"/>
              </a:ext>
            </a:extLst>
          </p:cNvPr>
          <p:cNvSpPr txBox="1"/>
          <p:nvPr/>
        </p:nvSpPr>
        <p:spPr>
          <a:xfrm>
            <a:off x="1288232" y="5182344"/>
            <a:ext cx="10516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Authors are requested to strictly adhere to the presentation timings (total 10 mins)</a:t>
            </a:r>
            <a:endParaRPr lang="en-IN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82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6179</TotalTime>
  <Words>85</Words>
  <Application>Microsoft Office PowerPoint</Application>
  <PresentationFormat>Custom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P.Srinivasan</dc:creator>
  <cp:lastModifiedBy>Ratheesh Unnithan</cp:lastModifiedBy>
  <cp:revision>28</cp:revision>
  <dcterms:created xsi:type="dcterms:W3CDTF">2006-08-16T00:00:00Z</dcterms:created>
  <dcterms:modified xsi:type="dcterms:W3CDTF">2026-01-06T05:36:00Z</dcterms:modified>
</cp:coreProperties>
</file>